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1"/>
  </p:sldMasterIdLst>
  <p:notesMasterIdLst>
    <p:notesMasterId r:id="rId61"/>
  </p:notesMasterIdLst>
  <p:sldIdLst>
    <p:sldId id="320" r:id="rId2"/>
    <p:sldId id="382" r:id="rId3"/>
    <p:sldId id="285" r:id="rId4"/>
    <p:sldId id="376" r:id="rId5"/>
    <p:sldId id="350" r:id="rId6"/>
    <p:sldId id="286" r:id="rId7"/>
    <p:sldId id="287" r:id="rId8"/>
    <p:sldId id="288" r:id="rId9"/>
    <p:sldId id="336" r:id="rId10"/>
    <p:sldId id="359" r:id="rId11"/>
    <p:sldId id="338" r:id="rId12"/>
    <p:sldId id="373" r:id="rId13"/>
    <p:sldId id="341" r:id="rId14"/>
    <p:sldId id="308" r:id="rId15"/>
    <p:sldId id="309" r:id="rId16"/>
    <p:sldId id="360" r:id="rId17"/>
    <p:sldId id="361" r:id="rId18"/>
    <p:sldId id="321" r:id="rId19"/>
    <p:sldId id="317" r:id="rId20"/>
    <p:sldId id="379" r:id="rId21"/>
    <p:sldId id="378" r:id="rId22"/>
    <p:sldId id="354" r:id="rId23"/>
    <p:sldId id="374" r:id="rId24"/>
    <p:sldId id="380" r:id="rId25"/>
    <p:sldId id="375" r:id="rId26"/>
    <p:sldId id="355" r:id="rId27"/>
    <p:sldId id="356" r:id="rId28"/>
    <p:sldId id="381" r:id="rId29"/>
    <p:sldId id="362" r:id="rId30"/>
    <p:sldId id="316" r:id="rId31"/>
    <p:sldId id="370" r:id="rId32"/>
    <p:sldId id="315" r:id="rId33"/>
    <p:sldId id="322" r:id="rId34"/>
    <p:sldId id="330" r:id="rId35"/>
    <p:sldId id="333" r:id="rId36"/>
    <p:sldId id="352" r:id="rId37"/>
    <p:sldId id="334" r:id="rId38"/>
    <p:sldId id="351" r:id="rId39"/>
    <p:sldId id="353" r:id="rId40"/>
    <p:sldId id="335" r:id="rId41"/>
    <p:sldId id="332" r:id="rId42"/>
    <p:sldId id="363" r:id="rId43"/>
    <p:sldId id="364" r:id="rId44"/>
    <p:sldId id="365" r:id="rId45"/>
    <p:sldId id="366" r:id="rId46"/>
    <p:sldId id="367" r:id="rId47"/>
    <p:sldId id="368" r:id="rId48"/>
    <p:sldId id="371" r:id="rId49"/>
    <p:sldId id="331" r:id="rId50"/>
    <p:sldId id="349" r:id="rId51"/>
    <p:sldId id="343" r:id="rId52"/>
    <p:sldId id="345" r:id="rId53"/>
    <p:sldId id="344" r:id="rId54"/>
    <p:sldId id="346" r:id="rId55"/>
    <p:sldId id="347" r:id="rId56"/>
    <p:sldId id="348" r:id="rId57"/>
    <p:sldId id="357" r:id="rId58"/>
    <p:sldId id="323" r:id="rId59"/>
    <p:sldId id="301" r:id="rId60"/>
  </p:sldIdLst>
  <p:sldSz cx="9144000" cy="6858000" type="screen4x3"/>
  <p:notesSz cx="9144000" cy="6858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ie Richard" initials="LR" lastIdx="1" clrIdx="0">
    <p:extLst>
      <p:ext uri="{19B8F6BF-5375-455C-9EA6-DF929625EA0E}">
        <p15:presenceInfo xmlns:p15="http://schemas.microsoft.com/office/powerpoint/2012/main" userId="S-1-5-21-1670209030-2319971528-577484871-2956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171933-4619-4E11-9A3F-F7608DF75F8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19"/>
    <p:restoredTop sz="72791" autoAdjust="0"/>
  </p:normalViewPr>
  <p:slideViewPr>
    <p:cSldViewPr snapToGrid="0" snapToObjects="1">
      <p:cViewPr varScale="1">
        <p:scale>
          <a:sx n="84" d="100"/>
          <a:sy n="84" d="100"/>
        </p:scale>
        <p:origin x="2868" y="78"/>
      </p:cViewPr>
      <p:guideLst/>
    </p:cSldViewPr>
  </p:slideViewPr>
  <p:notesTextViewPr>
    <p:cViewPr>
      <p:scale>
        <a:sx n="3" d="2"/>
        <a:sy n="3" d="2"/>
      </p:scale>
      <p:origin x="0" y="0"/>
    </p:cViewPr>
  </p:notesTextViewPr>
  <p:notesViewPr>
    <p:cSldViewPr snapToGrid="0" snapToObjects="1">
      <p:cViewPr varScale="1">
        <p:scale>
          <a:sx n="116" d="100"/>
          <a:sy n="116" d="100"/>
        </p:scale>
        <p:origin x="238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928143-99C8-304F-AA96-2ACCA293D739}"/>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B231774-FF5F-0D44-A19D-D1F26EA51CF8}"/>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74472F90-5566-1B45-9B83-062B1A7A66C3}" type="datetimeFigureOut">
              <a:rPr lang="en-US"/>
              <a:pPr>
                <a:defRPr/>
              </a:pPr>
              <a:t>11/1/2022</a:t>
            </a:fld>
            <a:endParaRPr lang="en-US"/>
          </a:p>
        </p:txBody>
      </p:sp>
      <p:sp>
        <p:nvSpPr>
          <p:cNvPr id="4" name="Slide Image Placeholder 3">
            <a:extLst>
              <a:ext uri="{FF2B5EF4-FFF2-40B4-BE49-F238E27FC236}">
                <a16:creationId xmlns:a16="http://schemas.microsoft.com/office/drawing/2014/main" id="{A9CDE517-AEE4-0445-821F-4076AC353040}"/>
              </a:ext>
            </a:extLst>
          </p:cNvPr>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4204A0B-30B0-C14A-A8D0-45135E0F42F6}"/>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048592E-A50E-9645-9D90-80B0BAD49875}"/>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0B2D2503-A6B8-E049-978F-44E664C19EDC}"/>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794C3FC4-23C1-7A4F-BBEB-92A26E68B38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Jesse:</a:t>
            </a:r>
          </a:p>
          <a:p>
            <a:endParaRPr lang="en-US" dirty="0" smtClean="0"/>
          </a:p>
          <a:p>
            <a:r>
              <a:rPr lang="en-US" dirty="0" smtClean="0"/>
              <a:t>Hello everyone,</a:t>
            </a:r>
            <a:r>
              <a:rPr lang="en-US" baseline="0" dirty="0" smtClean="0"/>
              <a:t> and thank you for joining us. Today we have a full session devoted to the Ku-</a:t>
            </a:r>
            <a:r>
              <a:rPr lang="en-US" baseline="0" dirty="0" err="1" smtClean="0"/>
              <a:t>gaa</a:t>
            </a:r>
            <a:r>
              <a:rPr lang="en-US" baseline="0" dirty="0" smtClean="0"/>
              <a:t>-</a:t>
            </a:r>
            <a:r>
              <a:rPr lang="en-US" baseline="0" dirty="0" err="1" smtClean="0"/>
              <a:t>gii</a:t>
            </a:r>
            <a:r>
              <a:rPr lang="en-US" baseline="0" dirty="0" smtClean="0"/>
              <a:t> </a:t>
            </a:r>
            <a:r>
              <a:rPr lang="en-US" baseline="0" dirty="0" err="1" smtClean="0"/>
              <a:t>pimitizi</a:t>
            </a:r>
            <a:r>
              <a:rPr lang="en-US" baseline="0" dirty="0" smtClean="0"/>
              <a:t>-win study. It is a study with both a quantitative, cohort design portion, and a qualitative portion. </a:t>
            </a:r>
            <a:endParaRPr lang="en-US" baseline="0" dirty="0" smtClean="0"/>
          </a:p>
          <a:p>
            <a:endParaRPr lang="en-US" baseline="0" dirty="0" smtClean="0"/>
          </a:p>
          <a:p>
            <a:r>
              <a:rPr lang="en-US" baseline="0" dirty="0" smtClean="0"/>
              <a:t>This study was made possible through the support of our funders, the Canadian Institutes of Health Research, and the COVID-19 Immunity Task Force funded in partnership by CIHR and the Public Health Agency of Canada.</a:t>
            </a:r>
          </a:p>
          <a:p>
            <a:endParaRPr lang="en-US" baseline="0" dirty="0" smtClean="0"/>
          </a:p>
          <a:p>
            <a:r>
              <a:rPr lang="en-US" baseline="0" dirty="0" smtClean="0"/>
              <a:t>The </a:t>
            </a:r>
            <a:r>
              <a:rPr lang="en-US" baseline="0" dirty="0" smtClean="0"/>
              <a:t>names listed here are </a:t>
            </a:r>
            <a:r>
              <a:rPr lang="en-US" baseline="0" dirty="0" smtClean="0"/>
              <a:t>of the </a:t>
            </a:r>
            <a:r>
              <a:rPr lang="en-US" baseline="0" dirty="0" smtClean="0"/>
              <a:t>presenters today, </a:t>
            </a:r>
            <a:r>
              <a:rPr lang="en-US" baseline="0" dirty="0" smtClean="0"/>
              <a:t>and the Principal Investigator, Dr. Stephen Hwang, but…</a:t>
            </a:r>
            <a:endParaRPr lang="en-US" dirty="0"/>
          </a:p>
        </p:txBody>
      </p:sp>
      <p:sp>
        <p:nvSpPr>
          <p:cNvPr id="4" name="Slide Number Placeholder 3"/>
          <p:cNvSpPr>
            <a:spLocks noGrp="1"/>
          </p:cNvSpPr>
          <p:nvPr>
            <p:ph type="sldNum" sz="quarter" idx="5"/>
          </p:nvPr>
        </p:nvSpPr>
        <p:spPr/>
        <p:txBody>
          <a:bodyPr/>
          <a:lstStyle/>
          <a:p>
            <a:fld id="{0F224250-208E-E345-A597-D39DB282FA9F}" type="slidenum">
              <a:rPr lang="en-US" smtClean="0"/>
              <a:t>1</a:t>
            </a:fld>
            <a:endParaRPr lang="en-US"/>
          </a:p>
        </p:txBody>
      </p:sp>
    </p:spTree>
    <p:extLst>
      <p:ext uri="{BB962C8B-B14F-4D97-AF65-F5344CB8AC3E}">
        <p14:creationId xmlns:p14="http://schemas.microsoft.com/office/powerpoint/2010/main" val="1978591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Lucie: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While evidence is now starting to come out that confirms that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risk for COVID-19 infection and related </a:t>
            </a:r>
            <a:r>
              <a:rPr lang="en-US" sz="1200" kern="1200" baseline="0" dirty="0" smtClean="0">
                <a:solidFill>
                  <a:schemeClr val="tx1"/>
                </a:solidFill>
                <a:effectLst/>
                <a:latin typeface="+mn-lt"/>
                <a:ea typeface="+mn-ea"/>
                <a:cs typeface="+mn-cs"/>
              </a:rPr>
              <a:t>outcomes </a:t>
            </a:r>
            <a:r>
              <a:rPr lang="en-US" sz="1200" kern="1200" dirty="0" smtClean="0">
                <a:solidFill>
                  <a:schemeClr val="tx1"/>
                </a:solidFill>
                <a:effectLst/>
                <a:latin typeface="+mn-lt"/>
                <a:ea typeface="+mn-ea"/>
                <a:cs typeface="+mn-cs"/>
              </a:rPr>
              <a:t>among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people experiencing</a:t>
            </a:r>
            <a:r>
              <a:rPr lang="en-US" sz="1200" kern="1200" baseline="0" dirty="0" smtClean="0">
                <a:solidFill>
                  <a:schemeClr val="tx1"/>
                </a:solidFill>
                <a:effectLst/>
                <a:latin typeface="+mn-lt"/>
                <a:ea typeface="+mn-ea"/>
                <a:cs typeface="+mn-cs"/>
              </a:rPr>
              <a:t> homelessness </a:t>
            </a:r>
            <a:r>
              <a:rPr lang="en-US" sz="1200" kern="1200" dirty="0" smtClean="0">
                <a:solidFill>
                  <a:schemeClr val="tx1"/>
                </a:solidFill>
                <a:effectLst/>
                <a:latin typeface="+mn-lt"/>
                <a:ea typeface="+mn-ea"/>
                <a:cs typeface="+mn-cs"/>
              </a:rPr>
              <a:t>is very real, rather than theoretical, and COVID-19 vaccination rates are looking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relatively low, there are very few studies that follow individuals over time to better understand how, when and why infection, vaccination</a:t>
            </a:r>
            <a:r>
              <a:rPr lang="en-US" sz="1200" kern="1200" baseline="0" dirty="0" smtClean="0">
                <a:solidFill>
                  <a:schemeClr val="tx1"/>
                </a:solidFill>
                <a:effectLst/>
                <a:latin typeface="+mn-lt"/>
                <a:ea typeface="+mn-ea"/>
                <a:cs typeface="+mn-cs"/>
              </a:rPr>
              <a:t> and other related</a:t>
            </a:r>
            <a:r>
              <a:rPr lang="en-US" sz="1200" kern="1200" dirty="0" smtClean="0">
                <a:solidFill>
                  <a:schemeClr val="tx1"/>
                </a:solidFill>
                <a:effectLst/>
                <a:latin typeface="+mn-lt"/>
                <a:ea typeface="+mn-ea"/>
                <a:cs typeface="+mn-cs"/>
              </a:rPr>
              <a:t> events occur.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to fill this important gap in knowledge, </a:t>
            </a:r>
            <a:r>
              <a:rPr lang="en-US" sz="1200" i="1" kern="1200" dirty="0" smtClean="0">
                <a:solidFill>
                  <a:schemeClr val="tx1"/>
                </a:solidFill>
                <a:effectLst/>
                <a:latin typeface="+mn-lt"/>
                <a:ea typeface="+mn-ea"/>
                <a:cs typeface="+mn-cs"/>
              </a:rPr>
              <a:t>Ku-</a:t>
            </a:r>
            <a:r>
              <a:rPr lang="en-US" sz="1200" i="1" kern="1200" dirty="0" err="1" smtClean="0">
                <a:solidFill>
                  <a:schemeClr val="tx1"/>
                </a:solidFill>
                <a:effectLst/>
                <a:latin typeface="+mn-lt"/>
                <a:ea typeface="+mn-ea"/>
                <a:cs typeface="+mn-cs"/>
              </a:rPr>
              <a:t>gaa</a:t>
            </a:r>
            <a:r>
              <a:rPr lang="en-US" sz="1200" i="1"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gii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pimitizi</a:t>
            </a:r>
            <a:r>
              <a:rPr lang="en-US" sz="1200" i="1" kern="1200" dirty="0" smtClean="0">
                <a:solidFill>
                  <a:schemeClr val="tx1"/>
                </a:solidFill>
                <a:effectLst/>
                <a:latin typeface="+mn-lt"/>
                <a:ea typeface="+mn-ea"/>
                <a:cs typeface="+mn-cs"/>
              </a:rPr>
              <a:t>-win</a:t>
            </a:r>
            <a:r>
              <a:rPr lang="en-US" sz="1200" kern="1200" dirty="0" smtClean="0">
                <a:solidFill>
                  <a:schemeClr val="tx1"/>
                </a:solidFill>
                <a:effectLst/>
                <a:latin typeface="+mn-lt"/>
                <a:ea typeface="+mn-ea"/>
                <a:cs typeface="+mn-cs"/>
              </a:rPr>
              <a:t> aims to do 4 interrelated things:</a:t>
            </a:r>
          </a:p>
          <a:p>
            <a:pPr marL="171450" indent="-171450">
              <a:buFontTx/>
              <a:buChar char="-"/>
            </a:pPr>
            <a:r>
              <a:rPr lang="en-US" sz="1200" kern="1200" dirty="0" smtClean="0">
                <a:solidFill>
                  <a:schemeClr val="tx1"/>
                </a:solidFill>
                <a:effectLst/>
                <a:latin typeface="+mn-lt"/>
                <a:ea typeface="+mn-ea"/>
                <a:cs typeface="+mn-cs"/>
              </a:rPr>
              <a:t>Measure rates of COVID-19 related events</a:t>
            </a:r>
          </a:p>
          <a:p>
            <a:pPr marL="171450" indent="-171450">
              <a:buFontTx/>
              <a:buChar char="-"/>
            </a:pPr>
            <a:r>
              <a:rPr lang="en-US" sz="1200" kern="1200" dirty="0" smtClean="0">
                <a:solidFill>
                  <a:schemeClr val="tx1"/>
                </a:solidFill>
                <a:effectLst/>
                <a:latin typeface="+mn-lt"/>
                <a:ea typeface="+mn-ea"/>
                <a:cs typeface="+mn-cs"/>
              </a:rPr>
              <a:t>Assess</a:t>
            </a:r>
            <a:r>
              <a:rPr lang="en-US" sz="1200" kern="1200" baseline="0" dirty="0" smtClean="0">
                <a:solidFill>
                  <a:schemeClr val="tx1"/>
                </a:solidFill>
                <a:effectLst/>
                <a:latin typeface="+mn-lt"/>
                <a:ea typeface="+mn-ea"/>
                <a:cs typeface="+mn-cs"/>
              </a:rPr>
              <a:t> what factors, especially what we call ‘modifiable factors’ like degree of crowding in housing (in other words, things that could theoretically be changed), are linked with infection and outcomes following infection</a:t>
            </a:r>
          </a:p>
          <a:p>
            <a:pPr marL="171450" indent="-171450">
              <a:buFontTx/>
              <a:buChar char="-"/>
            </a:pPr>
            <a:r>
              <a:rPr lang="en-US" baseline="0" dirty="0" smtClean="0"/>
              <a:t>ETC</a:t>
            </a:r>
          </a:p>
          <a:p>
            <a:pPr marL="171450" indent="-171450">
              <a:buFontTx/>
              <a:buChar char="-"/>
            </a:pPr>
            <a:endParaRPr lang="en-US" baseline="0" dirty="0" smtClean="0"/>
          </a:p>
          <a:p>
            <a:pPr marL="0" indent="0">
              <a:buFontTx/>
              <a:buNone/>
            </a:pPr>
            <a:r>
              <a:rPr lang="en-US" baseline="0" dirty="0" smtClean="0"/>
              <a:t>To achieve these goals we conducted 1) a cohort study, that I will describe next, and 2) a qualitative study to really get deeper into that ‘Understand’ goal, which Jesse will describe shortly after.</a:t>
            </a:r>
          </a:p>
          <a:p>
            <a:pPr marL="0" indent="0">
              <a:buFontTx/>
              <a:buNone/>
            </a:pPr>
            <a:endParaRPr lang="en-US" baseline="0" dirty="0" smtClean="0"/>
          </a:p>
          <a:p>
            <a:pPr marL="0" indent="0">
              <a:buFontTx/>
              <a:buNone/>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10</a:t>
            </a:fld>
            <a:endParaRPr lang="en-US"/>
          </a:p>
        </p:txBody>
      </p:sp>
    </p:spTree>
    <p:extLst>
      <p:ext uri="{BB962C8B-B14F-4D97-AF65-F5344CB8AC3E}">
        <p14:creationId xmlns:p14="http://schemas.microsoft.com/office/powerpoint/2010/main" val="3431618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Lucie:</a:t>
            </a:r>
          </a:p>
          <a:p>
            <a:r>
              <a:rPr lang="en-US" dirty="0" smtClean="0"/>
              <a:t>To </a:t>
            </a:r>
            <a:r>
              <a:rPr lang="en-US" dirty="0" smtClean="0"/>
              <a:t>recap,</a:t>
            </a:r>
            <a:r>
              <a:rPr lang="en-US" baseline="0" dirty="0" smtClean="0"/>
              <a:t> </a:t>
            </a:r>
            <a:r>
              <a:rPr lang="en-US" dirty="0" smtClean="0"/>
              <a:t>we</a:t>
            </a:r>
            <a:r>
              <a:rPr lang="en-US" baseline="0" dirty="0" smtClean="0"/>
              <a:t> needed to follow over time a sample of people experiencing homelessness that was as representative as possible. To generate this sample, then, we recruited from as many homeless shelters and distancing hotels and encampments as possible across Toronto. We managed to  recruit from 61 shelter and hotel sites, and from 1 urban encampment between June and Sept 2021 (we wanted to recruit from more than one urban encampment, but those of you from this area will recall that urban encampments were cleared by the city during this period). At each site we recruited only from randomly selected beds or rooms, as applicable, and made sure to recruit an appropriate number from each site so that we didn’t, for example, enroll half of residents of one shelter and none at another.</a:t>
            </a:r>
          </a:p>
          <a:p>
            <a:endParaRPr lang="en-US" baseline="0" dirty="0" smtClean="0"/>
          </a:p>
          <a:p>
            <a:r>
              <a:rPr lang="en-US" baseline="0" dirty="0" smtClean="0"/>
              <a:t>Over 700 people consented to participate in the study, and proceeded to complete a detailed survey which included questions about things like demographics, health history, </a:t>
            </a:r>
            <a:r>
              <a:rPr lang="en-US" baseline="0" dirty="0" err="1" smtClean="0"/>
              <a:t>behaviours</a:t>
            </a:r>
            <a:r>
              <a:rPr lang="en-US" baseline="0" dirty="0" smtClean="0"/>
              <a:t> and beliefs related to COVID-19, and a detailed housing history for at least the past 90 days. We also collected saliva and blood samples to detect current COVID-19 infection (basically a PCR test) or evidence of past COVID-19 infection (presence of antibodies). And these samples were essential, as you’ll see later, because COVID-19 very often occurs without our knowledge, this was true even before the province scaled back PCR testing earlier this year. </a:t>
            </a:r>
          </a:p>
          <a:p>
            <a:endParaRPr lang="en-US" baseline="0" dirty="0" smtClean="0"/>
          </a:p>
          <a:p>
            <a:r>
              <a:rPr lang="en-US" dirty="0" smtClean="0"/>
              <a:t>The participants were then re-contacted</a:t>
            </a:r>
            <a:r>
              <a:rPr lang="en-US" baseline="0" dirty="0" smtClean="0"/>
              <a:t> and interviewed again every 3-months, approximately, which involved another survey and another sample collection. We just completed the 12-month interviews a few weeks ago, and are now preparing the final interview data for analysis.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11</a:t>
            </a:fld>
            <a:endParaRPr lang="en-US"/>
          </a:p>
        </p:txBody>
      </p:sp>
    </p:spTree>
    <p:extLst>
      <p:ext uri="{BB962C8B-B14F-4D97-AF65-F5344CB8AC3E}">
        <p14:creationId xmlns:p14="http://schemas.microsoft.com/office/powerpoint/2010/main" val="2057023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Jesse:</a:t>
            </a:r>
          </a:p>
          <a:p>
            <a:endParaRPr lang="en-US" dirty="0" smtClean="0"/>
          </a:p>
          <a:p>
            <a:r>
              <a:rPr lang="en-US" dirty="0" smtClean="0"/>
              <a:t>For </a:t>
            </a:r>
            <a:r>
              <a:rPr lang="en-US" dirty="0" smtClean="0"/>
              <a:t>the qualitative we recruited from</a:t>
            </a:r>
            <a:r>
              <a:rPr lang="en-US" baseline="0" dirty="0" smtClean="0"/>
              <a:t> among </a:t>
            </a:r>
            <a:r>
              <a:rPr lang="en-US" dirty="0" smtClean="0"/>
              <a:t>people who</a:t>
            </a:r>
            <a:r>
              <a:rPr lang="en-US" baseline="0" dirty="0" smtClean="0"/>
              <a:t> had already participated in the cohort study. In an attempt to include people with intersecting identities, which shapes peoples unique experiences in the social world, we used three categories to guide recruitment: race/ethnicity, gender and vaccination status. While we attempted to recruit relatively even numbers across all intersections of these three categories, things didn’t work out that way. From November 2021 to January 2022, we recruited 42 people into the study. Of the 42, 10 identified as Indigenous, 20 as White and 12 as Racialized; 22 identified as male, 14 as female, and 1 as non-binary; and 25 as vaccinated with at least one dose and 17 who were not </a:t>
            </a:r>
            <a:r>
              <a:rPr lang="en-US" baseline="0" dirty="0" smtClean="0"/>
              <a:t>vaccinated. Vaccination status was as of the </a:t>
            </a:r>
            <a:r>
              <a:rPr lang="en-US" baseline="0" dirty="0" smtClean="0"/>
              <a:t>baseline survey for the cohort </a:t>
            </a:r>
            <a:r>
              <a:rPr lang="en-US" baseline="0" dirty="0" smtClean="0"/>
              <a:t>study, but by the time we interviewed people, some vaccination statuses had changed.</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12</a:t>
            </a:fld>
            <a:endParaRPr lang="en-US"/>
          </a:p>
        </p:txBody>
      </p:sp>
    </p:spTree>
    <p:extLst>
      <p:ext uri="{BB962C8B-B14F-4D97-AF65-F5344CB8AC3E}">
        <p14:creationId xmlns:p14="http://schemas.microsoft.com/office/powerpoint/2010/main" val="2535419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Jesse:</a:t>
            </a:r>
          </a:p>
          <a:p>
            <a:endParaRPr lang="en-US" dirty="0" smtClean="0"/>
          </a:p>
          <a:p>
            <a:r>
              <a:rPr lang="en-US" dirty="0" smtClean="0"/>
              <a:t>We </a:t>
            </a:r>
            <a:r>
              <a:rPr lang="en-US" dirty="0" smtClean="0"/>
              <a:t>asked participants about </a:t>
            </a:r>
            <a:endParaRPr lang="en-US" dirty="0" smtClean="0"/>
          </a:p>
          <a:p>
            <a:endParaRPr lang="en-US" dirty="0" smtClean="0"/>
          </a:p>
          <a:p>
            <a:pPr marL="171450" indent="-171450">
              <a:buFontTx/>
              <a:buChar char="-"/>
            </a:pPr>
            <a:r>
              <a:rPr lang="en-US" baseline="0" dirty="0" smtClean="0"/>
              <a:t>Their experiences during the COVID-19 pandemic</a:t>
            </a:r>
          </a:p>
          <a:p>
            <a:pPr marL="171450" indent="-171450">
              <a:buFontTx/>
              <a:buChar char="-"/>
            </a:pPr>
            <a:r>
              <a:rPr lang="en-US" baseline="0" dirty="0" smtClean="0"/>
              <a:t>Their opinions toward the COVID-19 vaccine</a:t>
            </a:r>
          </a:p>
          <a:p>
            <a:pPr marL="171450" indent="-171450">
              <a:buFontTx/>
              <a:buChar char="-"/>
            </a:pPr>
            <a:r>
              <a:rPr lang="en-US" baseline="0" dirty="0" smtClean="0"/>
              <a:t>Enablers and barriers to vaccine uptake</a:t>
            </a:r>
          </a:p>
          <a:p>
            <a:pPr marL="171450" indent="-171450">
              <a:buFontTx/>
              <a:buChar char="-"/>
            </a:pPr>
            <a:r>
              <a:rPr lang="en-US" baseline="0" dirty="0" smtClean="0"/>
              <a:t>To identify strategies to improve vaccine uptake</a:t>
            </a:r>
          </a:p>
          <a:p>
            <a:pPr marL="171450" indent="-171450">
              <a:buFontTx/>
              <a:buChar char="-"/>
            </a:pPr>
            <a:r>
              <a:rPr lang="en-US" baseline="0" dirty="0" smtClean="0"/>
              <a:t>And if they have had sources of support, if they felt safe and cared for during the pandemic</a:t>
            </a:r>
          </a:p>
          <a:p>
            <a:pPr marL="171450" indent="-171450">
              <a:buFontTx/>
              <a:buChar char="-"/>
            </a:pPr>
            <a:endParaRPr lang="en-US" baseline="0" dirty="0" smtClean="0"/>
          </a:p>
          <a:p>
            <a:pPr marL="0" indent="0">
              <a:buFontTx/>
              <a:buNone/>
            </a:pPr>
            <a:r>
              <a:rPr lang="en-US" baseline="0" dirty="0" smtClean="0"/>
              <a:t>Some of these </a:t>
            </a:r>
            <a:r>
              <a:rPr lang="en-US" baseline="0" dirty="0" smtClean="0"/>
              <a:t>areas of exploration </a:t>
            </a:r>
            <a:r>
              <a:rPr lang="en-US" baseline="0" dirty="0" smtClean="0"/>
              <a:t>were chosen to expand on questions that the cohort survey asked people, as we realized there was a need for more depth to better understand these experiences and challenges.</a:t>
            </a:r>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13</a:t>
            </a:fld>
            <a:endParaRPr lang="en-US"/>
          </a:p>
        </p:txBody>
      </p:sp>
    </p:spTree>
    <p:extLst>
      <p:ext uri="{BB962C8B-B14F-4D97-AF65-F5344CB8AC3E}">
        <p14:creationId xmlns:p14="http://schemas.microsoft.com/office/powerpoint/2010/main" val="1585474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Lucie:</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While </a:t>
            </a:r>
            <a:r>
              <a:rPr lang="en-US" dirty="0" smtClean="0"/>
              <a:t>we</a:t>
            </a:r>
            <a:r>
              <a:rPr lang="en-US" baseline="0" dirty="0" smtClean="0"/>
              <a:t> just finished data collection recently and are preparing the final few interviews of data for analysis, we did run a few interim analyses that I’ll share now.</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14</a:t>
            </a:fld>
            <a:endParaRPr lang="en-US"/>
          </a:p>
        </p:txBody>
      </p:sp>
    </p:spTree>
    <p:extLst>
      <p:ext uri="{BB962C8B-B14F-4D97-AF65-F5344CB8AC3E}">
        <p14:creationId xmlns:p14="http://schemas.microsoft.com/office/powerpoint/2010/main" val="931729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Lucie:</a:t>
            </a:r>
          </a:p>
          <a:p>
            <a:r>
              <a:rPr lang="en-US" sz="1200" kern="1200" dirty="0" smtClean="0">
                <a:solidFill>
                  <a:schemeClr val="tx1"/>
                </a:solidFill>
                <a:effectLst/>
                <a:latin typeface="+mn-lt"/>
                <a:ea typeface="+mn-ea"/>
                <a:cs typeface="+mn-cs"/>
              </a:rPr>
              <a:t>In </a:t>
            </a:r>
            <a:r>
              <a:rPr lang="en-US" sz="1200" kern="1200" dirty="0" smtClean="0">
                <a:solidFill>
                  <a:schemeClr val="tx1"/>
                </a:solidFill>
                <a:effectLst/>
                <a:latin typeface="+mn-lt"/>
                <a:ea typeface="+mn-ea"/>
                <a:cs typeface="+mn-cs"/>
              </a:rPr>
              <a:t>summer 2021, at the ‘baseline interview’, 224 out of 736 participants had a history of COVID-19 infection. Only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 of these had</a:t>
            </a:r>
            <a:r>
              <a:rPr lang="en-US" sz="1200" kern="1200" baseline="0" dirty="0" smtClean="0">
                <a:solidFill>
                  <a:schemeClr val="tx1"/>
                </a:solidFill>
                <a:effectLst/>
                <a:latin typeface="+mn-lt"/>
                <a:ea typeface="+mn-ea"/>
                <a:cs typeface="+mn-cs"/>
              </a:rPr>
              <a:t> active </a:t>
            </a:r>
            <a:r>
              <a:rPr lang="en-US" sz="1200" kern="1200" dirty="0" smtClean="0">
                <a:solidFill>
                  <a:schemeClr val="tx1"/>
                </a:solidFill>
                <a:effectLst/>
                <a:latin typeface="+mn-lt"/>
                <a:ea typeface="+mn-ea"/>
                <a:cs typeface="+mn-cs"/>
              </a:rPr>
              <a:t>infection at the time of the interview.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Of these, only 126 (about 56%</a:t>
            </a:r>
            <a:r>
              <a:rPr lang="en-US" sz="1200" kern="1200" baseline="0" dirty="0" smtClean="0">
                <a:solidFill>
                  <a:schemeClr val="tx1"/>
                </a:solidFill>
                <a:effectLst/>
                <a:latin typeface="+mn-lt"/>
                <a:ea typeface="+mn-ea"/>
                <a:cs typeface="+mn-cs"/>
              </a:rPr>
              <a:t> identified as having history of infection) knew about this history</a:t>
            </a:r>
            <a:r>
              <a:rPr lang="en-US" sz="1200" kern="1200" dirty="0" smtClean="0">
                <a:solidFill>
                  <a:schemeClr val="tx1"/>
                </a:solidFill>
                <a:effectLst/>
                <a:latin typeface="+mn-lt"/>
                <a:ea typeface="+mn-ea"/>
                <a:cs typeface="+mn-cs"/>
              </a:rPr>
              <a:t> through PCR testing.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15</a:t>
            </a:fld>
            <a:endParaRPr lang="en-US"/>
          </a:p>
        </p:txBody>
      </p:sp>
    </p:spTree>
    <p:extLst>
      <p:ext uri="{BB962C8B-B14F-4D97-AF65-F5344CB8AC3E}">
        <p14:creationId xmlns:p14="http://schemas.microsoft.com/office/powerpoint/2010/main" val="898450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Lucie:</a:t>
            </a:r>
          </a:p>
          <a:p>
            <a:r>
              <a:rPr lang="en-US" sz="1200" kern="1200" dirty="0" smtClean="0">
                <a:solidFill>
                  <a:schemeClr val="tx1"/>
                </a:solidFill>
                <a:effectLst/>
                <a:latin typeface="+mn-lt"/>
                <a:ea typeface="+mn-ea"/>
                <a:cs typeface="+mn-cs"/>
              </a:rPr>
              <a:t>Among </a:t>
            </a:r>
            <a:r>
              <a:rPr lang="en-US" sz="1200" kern="1200" dirty="0" smtClean="0">
                <a:solidFill>
                  <a:schemeClr val="tx1"/>
                </a:solidFill>
                <a:effectLst/>
                <a:latin typeface="+mn-lt"/>
                <a:ea typeface="+mn-ea"/>
                <a:cs typeface="+mn-cs"/>
              </a:rPr>
              <a:t>people without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history of infection at the baseline interview and who answered</a:t>
            </a:r>
            <a:r>
              <a:rPr lang="en-US" sz="1200" kern="1200" baseline="0" dirty="0" smtClean="0">
                <a:solidFill>
                  <a:schemeClr val="tx1"/>
                </a:solidFill>
                <a:effectLst/>
                <a:latin typeface="+mn-lt"/>
                <a:ea typeface="+mn-ea"/>
                <a:cs typeface="+mn-cs"/>
              </a:rPr>
              <a:t> at least one of the </a:t>
            </a:r>
            <a:r>
              <a:rPr lang="en-US" sz="1200" kern="1200" dirty="0" smtClean="0">
                <a:solidFill>
                  <a:schemeClr val="tx1"/>
                </a:solidFill>
                <a:effectLst/>
                <a:latin typeface="+mn-lt"/>
                <a:ea typeface="+mn-ea"/>
                <a:cs typeface="+mn-cs"/>
              </a:rPr>
              <a:t>3 or 6 month interviews (which is</a:t>
            </a:r>
            <a:r>
              <a:rPr lang="en-US" sz="1200" kern="1200" baseline="0" dirty="0" smtClean="0">
                <a:solidFill>
                  <a:schemeClr val="tx1"/>
                </a:solidFill>
                <a:effectLst/>
                <a:latin typeface="+mn-lt"/>
                <a:ea typeface="+mn-ea"/>
                <a:cs typeface="+mn-cs"/>
              </a:rPr>
              <a:t> what we had ready for analysis at the time</a:t>
            </a:r>
            <a:r>
              <a:rPr lang="en-US" sz="1200" kern="1200" dirty="0" smtClean="0">
                <a:solidFill>
                  <a:schemeClr val="tx1"/>
                </a:solidFill>
                <a:effectLst/>
                <a:latin typeface="+mn-lt"/>
                <a:ea typeface="+mn-ea"/>
                <a:cs typeface="+mn-cs"/>
              </a:rPr>
              <a:t>), we found that 30% of individuals had become infected within 6-months,</a:t>
            </a:r>
            <a:r>
              <a:rPr lang="en-US" sz="1200" kern="1200" baseline="0" dirty="0" smtClean="0">
                <a:solidFill>
                  <a:schemeClr val="tx1"/>
                </a:solidFill>
                <a:effectLst/>
                <a:latin typeface="+mn-lt"/>
                <a:ea typeface="+mn-ea"/>
                <a:cs typeface="+mn-cs"/>
              </a:rPr>
              <a:t> representing an </a:t>
            </a:r>
            <a:r>
              <a:rPr lang="en-US" sz="1200" kern="1200" dirty="0" smtClean="0">
                <a:solidFill>
                  <a:schemeClr val="tx1"/>
                </a:solidFill>
                <a:effectLst/>
                <a:latin typeface="+mn-lt"/>
                <a:ea typeface="+mn-ea"/>
                <a:cs typeface="+mn-cs"/>
              </a:rPr>
              <a:t>average incidence</a:t>
            </a:r>
            <a:r>
              <a:rPr lang="en-US" sz="1200" kern="1200" baseline="0" dirty="0" smtClean="0">
                <a:solidFill>
                  <a:schemeClr val="tx1"/>
                </a:solidFill>
                <a:effectLst/>
                <a:latin typeface="+mn-lt"/>
                <a:ea typeface="+mn-ea"/>
                <a:cs typeface="+mn-cs"/>
              </a:rPr>
              <a:t> rate of about 5.9% per month, or if we’re more interested in the rate since Omicron became dominant, about 11% per month, which is very high.</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It’s obvious enough to everyone here that Omicron hit residents of homeless shelters and distancing hotels hard, so those reporting after this strain became dominant were much more likely to have evidence of infection; but there were other groups who also had higher rates, including individuals who immigrated to Canada in the past ten years and individuals who reported alcohol consumption in the past 3-months. Although h</a:t>
            </a:r>
            <a:r>
              <a:rPr lang="en-US" sz="1200" kern="1200" dirty="0" smtClean="0">
                <a:solidFill>
                  <a:schemeClr val="tx1"/>
                </a:solidFill>
                <a:effectLst/>
                <a:latin typeface="+mn-lt"/>
                <a:ea typeface="+mn-ea"/>
                <a:cs typeface="+mn-cs"/>
              </a:rPr>
              <a:t>ousing-related exposure also showed expected trends (with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more crowded/shared spaces being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related to higher rates of infection), these</a:t>
            </a:r>
            <a:r>
              <a:rPr lang="en-US" sz="1200" kern="1200" baseline="0" dirty="0" smtClean="0">
                <a:solidFill>
                  <a:schemeClr val="tx1"/>
                </a:solidFill>
                <a:effectLst/>
                <a:latin typeface="+mn-lt"/>
                <a:ea typeface="+mn-ea"/>
                <a:cs typeface="+mn-cs"/>
              </a:rPr>
              <a:t> differences were </a:t>
            </a:r>
            <a:r>
              <a:rPr lang="en-US" sz="1200" kern="1200" dirty="0" smtClean="0">
                <a:solidFill>
                  <a:schemeClr val="tx1"/>
                </a:solidFill>
                <a:effectLst/>
                <a:latin typeface="+mn-lt"/>
                <a:ea typeface="+mn-ea"/>
                <a:cs typeface="+mn-cs"/>
              </a:rPr>
              <a:t>not significant. We think this might be because, at this point in the pandemic when so many</a:t>
            </a:r>
            <a:r>
              <a:rPr lang="en-US" sz="1200" kern="1200" baseline="0" dirty="0" smtClean="0">
                <a:solidFill>
                  <a:schemeClr val="tx1"/>
                </a:solidFill>
                <a:effectLst/>
                <a:latin typeface="+mn-lt"/>
                <a:ea typeface="+mn-ea"/>
                <a:cs typeface="+mn-cs"/>
              </a:rPr>
              <a:t> have been exposed and infected through various means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looking at first-infections is no longer (if it ever was) a sensitive way to assess modifiable factors like housing-related exposure - we’ll need to look at the full burden of infection (so, first infections as we did here, but also re-infections, which are becoming more and more common) to see what if any role the environment has in infection burden. </a:t>
            </a:r>
            <a:r>
              <a:rPr lang="en-US" sz="1200" kern="1200" dirty="0" smtClean="0">
                <a:solidFill>
                  <a:schemeClr val="tx1"/>
                </a:solidFill>
                <a:effectLst/>
                <a:latin typeface="+mn-lt"/>
                <a:ea typeface="+mn-ea"/>
                <a:cs typeface="+mn-cs"/>
              </a:rPr>
              <a:t> We’re working</a:t>
            </a:r>
            <a:r>
              <a:rPr lang="en-US" sz="1200" kern="1200" baseline="0" dirty="0" smtClean="0">
                <a:solidFill>
                  <a:schemeClr val="tx1"/>
                </a:solidFill>
                <a:effectLst/>
                <a:latin typeface="+mn-lt"/>
                <a:ea typeface="+mn-ea"/>
                <a:cs typeface="+mn-cs"/>
              </a:rPr>
              <a:t> on that now.</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16</a:t>
            </a:fld>
            <a:endParaRPr lang="en-US"/>
          </a:p>
        </p:txBody>
      </p:sp>
    </p:spTree>
    <p:extLst>
      <p:ext uri="{BB962C8B-B14F-4D97-AF65-F5344CB8AC3E}">
        <p14:creationId xmlns:p14="http://schemas.microsoft.com/office/powerpoint/2010/main" val="1074965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Lucie: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Finally </a:t>
            </a:r>
            <a:r>
              <a:rPr lang="en-US" sz="1200" kern="1200" dirty="0" smtClean="0">
                <a:solidFill>
                  <a:schemeClr val="tx1"/>
                </a:solidFill>
                <a:effectLst/>
                <a:latin typeface="+mn-lt"/>
                <a:ea typeface="+mn-ea"/>
                <a:cs typeface="+mn-cs"/>
              </a:rPr>
              <a:t>we published an interim report about COVID-19 vaccination.</a:t>
            </a:r>
            <a:r>
              <a:rPr lang="en-US" sz="1200" kern="1200" baseline="0" dirty="0" smtClean="0">
                <a:solidFill>
                  <a:schemeClr val="tx1"/>
                </a:solidFill>
                <a:effectLst/>
                <a:latin typeface="+mn-lt"/>
                <a:ea typeface="+mn-ea"/>
                <a:cs typeface="+mn-cs"/>
              </a:rPr>
              <a:t> </a:t>
            </a:r>
          </a:p>
          <a:p>
            <a:pPr lvl="0"/>
            <a:endParaRPr lang="en-US" sz="1200" kern="1200" baseline="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By summer 2021, 80% of participants had at least 1 COVID-19 vaccine dose, and 64% had 2 or more doses. This is a quite high rate, as you can see in the figure this is only slightly below that of adults in Toronto generally (the two dotted black lines). This rate is also much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higher than most other reported groups of people</a:t>
            </a:r>
            <a:r>
              <a:rPr lang="en-US" sz="1200" kern="1200" baseline="0" dirty="0" smtClean="0">
                <a:solidFill>
                  <a:schemeClr val="tx1"/>
                </a:solidFill>
                <a:effectLst/>
                <a:latin typeface="+mn-lt"/>
                <a:ea typeface="+mn-ea"/>
                <a:cs typeface="+mn-cs"/>
              </a:rPr>
              <a:t> experiencing homelessness </a:t>
            </a:r>
            <a:r>
              <a:rPr lang="en-US" sz="1200" kern="1200" dirty="0" smtClean="0">
                <a:solidFill>
                  <a:schemeClr val="tx1"/>
                </a:solidFill>
                <a:effectLst/>
                <a:latin typeface="+mn-lt"/>
                <a:ea typeface="+mn-ea"/>
                <a:cs typeface="+mn-cs"/>
              </a:rPr>
              <a:t>to date, which signals that something, or more likely a series of somethings, in the Toronto vaccination effort went particularly well. That being said, we will in the follow-up</a:t>
            </a:r>
            <a:r>
              <a:rPr lang="en-US" sz="1200" kern="1200" baseline="0" dirty="0" smtClean="0">
                <a:solidFill>
                  <a:schemeClr val="tx1"/>
                </a:solidFill>
                <a:effectLst/>
                <a:latin typeface="+mn-lt"/>
                <a:ea typeface="+mn-ea"/>
                <a:cs typeface="+mn-cs"/>
              </a:rPr>
              <a:t> be able to document what happened with regards to boosters (that is, 3</a:t>
            </a:r>
            <a:r>
              <a:rPr lang="en-US" sz="1200" kern="1200" baseline="30000" dirty="0" smtClean="0">
                <a:solidFill>
                  <a:schemeClr val="tx1"/>
                </a:solidFill>
                <a:effectLst/>
                <a:latin typeface="+mn-lt"/>
                <a:ea typeface="+mn-ea"/>
                <a:cs typeface="+mn-cs"/>
              </a:rPr>
              <a:t>rd</a:t>
            </a:r>
            <a:r>
              <a:rPr lang="en-US" sz="1200" kern="1200" baseline="0" dirty="0" smtClean="0">
                <a:solidFill>
                  <a:schemeClr val="tx1"/>
                </a:solidFill>
                <a:effectLst/>
                <a:latin typeface="+mn-lt"/>
                <a:ea typeface="+mn-ea"/>
                <a:cs typeface="+mn-cs"/>
              </a:rPr>
              <a:t> and 4</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doses), which are likely to be much lower.</a:t>
            </a:r>
          </a:p>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17</a:t>
            </a:fld>
            <a:endParaRPr lang="en-US"/>
          </a:p>
        </p:txBody>
      </p:sp>
    </p:spTree>
    <p:extLst>
      <p:ext uri="{BB962C8B-B14F-4D97-AF65-F5344CB8AC3E}">
        <p14:creationId xmlns:p14="http://schemas.microsoft.com/office/powerpoint/2010/main" val="14422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Jesse:</a:t>
            </a:r>
          </a:p>
          <a:p>
            <a:r>
              <a:rPr lang="en-US" dirty="0" smtClean="0"/>
              <a:t>As with the cohort study, these </a:t>
            </a:r>
            <a:r>
              <a:rPr lang="en-US" dirty="0" smtClean="0"/>
              <a:t>are initial</a:t>
            </a:r>
            <a:r>
              <a:rPr lang="en-US" baseline="0" dirty="0" smtClean="0"/>
              <a:t>, select </a:t>
            </a:r>
            <a:r>
              <a:rPr lang="en-US" baseline="0" dirty="0" smtClean="0"/>
              <a:t>findings.</a:t>
            </a:r>
          </a:p>
          <a:p>
            <a:r>
              <a:rPr lang="en-US" baseline="0" dirty="0" smtClean="0"/>
              <a:t> </a:t>
            </a:r>
            <a:endParaRPr lang="en-US" baseline="0" dirty="0" smtClean="0"/>
          </a:p>
          <a:p>
            <a:r>
              <a:rPr lang="en-US" baseline="0" dirty="0" smtClean="0"/>
              <a:t>An important contextual consideration for these findings is that we interviewed people after the vaccine passport had come into play. </a:t>
            </a:r>
            <a:r>
              <a:rPr lang="en-US" baseline="0" dirty="0" smtClean="0"/>
              <a:t>People also spoke a lot about their lives during the lockdown, as this had the most impact on them. </a:t>
            </a:r>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18</a:t>
            </a:fld>
            <a:endParaRPr lang="en-US"/>
          </a:p>
        </p:txBody>
      </p:sp>
    </p:spTree>
    <p:extLst>
      <p:ext uri="{BB962C8B-B14F-4D97-AF65-F5344CB8AC3E}">
        <p14:creationId xmlns:p14="http://schemas.microsoft.com/office/powerpoint/2010/main" val="93800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Some had challenges accessing services</a:t>
            </a:r>
            <a:r>
              <a:rPr lang="en-US" baseline="0" dirty="0" smtClean="0"/>
              <a:t> like healthcare, social assistance, or even public spaces like libraries. Many doctors offices, drop-ins were closed to in-person appointments. This was challenging for those without access to technology to support virtual appointments. And for others, libraries and community </a:t>
            </a:r>
            <a:r>
              <a:rPr lang="en-US" baseline="0" dirty="0" err="1" smtClean="0"/>
              <a:t>centres</a:t>
            </a:r>
            <a:r>
              <a:rPr lang="en-US" baseline="0" dirty="0" smtClean="0"/>
              <a:t> were places they had frequented before lockdowns. </a:t>
            </a:r>
          </a:p>
          <a:p>
            <a:pPr marL="171450" indent="-171450">
              <a:buFontTx/>
              <a:buChar char="-"/>
            </a:pPr>
            <a:r>
              <a:rPr lang="en-US" baseline="0" dirty="0" smtClean="0"/>
              <a:t>Many people spoke about isolation and loneliness. For some, this was not a new experience during COVID-19. They already felt isolated. This was hard to hear, but for some folks it created a buffer to the impacts of isolation and lockdowns, and was interpreted by some participants as a form of resilience. For others, the isolation exacerbated feelings of depression or sadness, and some coped by turning to substance use. I would like to highlight that this response to loneliness and isolation is not unique to people experiencing homelessness – many of us turned towards using substances in greater quantities during lockdowns that we previously had. </a:t>
            </a:r>
          </a:p>
          <a:p>
            <a:pPr marL="171450" indent="-171450">
              <a:buFontTx/>
              <a:buChar char="-"/>
            </a:pPr>
            <a:r>
              <a:rPr lang="en-US" baseline="0" dirty="0" smtClean="0"/>
              <a:t>Some people spoke about ongoing stigma and discrimination that was exacerbated during the pandemic. People would actively avoid interacting with them on the street even more than they had previously. </a:t>
            </a:r>
          </a:p>
          <a:p>
            <a:pPr marL="171450" indent="-171450">
              <a:buFontTx/>
              <a:buChar char="-"/>
            </a:pPr>
            <a:r>
              <a:rPr lang="en-US" baseline="0" dirty="0" smtClean="0"/>
              <a:t>Many felt that overall they had a lack of social support (friends, family, etc.). And some felt the government was supporting them well, especially with CERB, while others continued to struggle</a:t>
            </a:r>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19</a:t>
            </a:fld>
            <a:endParaRPr lang="en-US"/>
          </a:p>
        </p:txBody>
      </p:sp>
    </p:spTree>
    <p:extLst>
      <p:ext uri="{BB962C8B-B14F-4D97-AF65-F5344CB8AC3E}">
        <p14:creationId xmlns:p14="http://schemas.microsoft.com/office/powerpoint/2010/main" val="3362964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want to acknowledge the large number of people involved in this study </a:t>
            </a:r>
            <a:r>
              <a:rPr lang="en-US" baseline="0" smtClean="0"/>
              <a:t>in numerous ways. </a:t>
            </a:r>
            <a:endParaRPr lang="en-US" baseline="0" dirty="0" smtClean="0"/>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2</a:t>
            </a:fld>
            <a:endParaRPr lang="en-US"/>
          </a:p>
        </p:txBody>
      </p:sp>
    </p:spTree>
    <p:extLst>
      <p:ext uri="{BB962C8B-B14F-4D97-AF65-F5344CB8AC3E}">
        <p14:creationId xmlns:p14="http://schemas.microsoft.com/office/powerpoint/2010/main" val="2306769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Early in the pandemic the message was “we are all in this together”. People spoke of taking this seriously, of abiding by the public health mandates to protect</a:t>
            </a:r>
            <a:r>
              <a:rPr lang="en-US" baseline="0" dirty="0" smtClean="0"/>
              <a:t> themselves and those around them</a:t>
            </a:r>
          </a:p>
          <a:p>
            <a:pPr marL="171450" indent="-171450">
              <a:buFontTx/>
              <a:buChar char="-"/>
            </a:pPr>
            <a:r>
              <a:rPr lang="en-US" baseline="0" dirty="0" smtClean="0"/>
              <a:t>When the vaccine passports came into effect, people felt a shift and those who were not vaccinated felt blamed for the pandemic; they felt like they had done what had been asked of them up until that point and were frustrated that they were further excluded from participating in social life</a:t>
            </a:r>
          </a:p>
          <a:p>
            <a:pPr marL="171450" indent="-171450">
              <a:buFontTx/>
              <a:buChar char="-"/>
            </a:pPr>
            <a:r>
              <a:rPr lang="en-US" baseline="0" dirty="0" smtClean="0"/>
              <a:t>Many, both vaccinated and not vaccinated, had trust in science and the science of the vaccine, but had an understandable skepticism of the government. We can speak to this important piece in the Q and A in more detail. </a:t>
            </a:r>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22</a:t>
            </a:fld>
            <a:endParaRPr lang="en-US"/>
          </a:p>
        </p:txBody>
      </p:sp>
    </p:spTree>
    <p:extLst>
      <p:ext uri="{BB962C8B-B14F-4D97-AF65-F5344CB8AC3E}">
        <p14:creationId xmlns:p14="http://schemas.microsoft.com/office/powerpoint/2010/main" val="1158953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24</a:t>
            </a:fld>
            <a:endParaRPr lang="en-US"/>
          </a:p>
        </p:txBody>
      </p:sp>
    </p:spTree>
    <p:extLst>
      <p:ext uri="{BB962C8B-B14F-4D97-AF65-F5344CB8AC3E}">
        <p14:creationId xmlns:p14="http://schemas.microsoft.com/office/powerpoint/2010/main" val="4216065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things</a:t>
            </a:r>
            <a:r>
              <a:rPr lang="en-US" baseline="0" dirty="0" smtClean="0"/>
              <a:t> that shaped vaccine decision making the most were access, vaccine trust, their experience getting vaccinated, and considerations around agency.</a:t>
            </a:r>
          </a:p>
          <a:p>
            <a:pPr marL="171450" indent="-171450">
              <a:buFontTx/>
              <a:buChar char="-"/>
            </a:pPr>
            <a:r>
              <a:rPr lang="en-US" baseline="0" dirty="0" smtClean="0"/>
              <a:t>Many vaccine clinics were set up inside shelters, which was seen to really help people who were unsure where to access the vaccine or for those who travelling to get the vaccine was not a main priority</a:t>
            </a:r>
          </a:p>
          <a:p>
            <a:pPr marL="171450" indent="-171450">
              <a:buFontTx/>
              <a:buChar char="-"/>
            </a:pPr>
            <a:r>
              <a:rPr lang="en-US" baseline="0" dirty="0" smtClean="0"/>
              <a:t>Some saw vaccination as normative behavior and that they were protecting the general population and themselves</a:t>
            </a:r>
          </a:p>
          <a:p>
            <a:pPr marL="171450" indent="-171450">
              <a:buFontTx/>
              <a:buChar char="-"/>
            </a:pPr>
            <a:r>
              <a:rPr lang="en-US" baseline="0" dirty="0" smtClean="0"/>
              <a:t>Others were worried about the vaccine, saying it hadn’t been around long enough to know the long-term effects, they were not clear on its safety for them personally, and they were unclear about its effectiveness in preventing COVID-19 transmission. This definitely points to some challenges around the different PH messaging that came out on the purpose of vaccination – to prevent transmission or prevent serious illness.</a:t>
            </a:r>
          </a:p>
          <a:p>
            <a:pPr marL="171450" indent="-171450">
              <a:buFontTx/>
              <a:buChar char="-"/>
            </a:pPr>
            <a:r>
              <a:rPr lang="en-US" baseline="0" dirty="0" smtClean="0"/>
              <a:t>Some people felt that having vaccine clinic staff come to the shelter in advance of the clinic to ask questions was a helpful strategy as it meant they didn’t feel rushed or pressured to get vaccinated on the spot, and could ask important questions they had</a:t>
            </a:r>
          </a:p>
          <a:p>
            <a:pPr marL="171450" indent="-171450">
              <a:buFontTx/>
              <a:buChar char="-"/>
            </a:pPr>
            <a:r>
              <a:rPr lang="en-US" baseline="0" dirty="0" smtClean="0"/>
              <a:t>Many felt that vaccination was an issue of agency, decision-making power over their body. This is an incredibly important point, as many people experiencing homelessness are told where to sleep, when to leave a shelter, have different rules they are told to abide by, and in these ways are less able to exert agency in other realms of their life. </a:t>
            </a:r>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26</a:t>
            </a:fld>
            <a:endParaRPr lang="en-US"/>
          </a:p>
        </p:txBody>
      </p:sp>
    </p:spTree>
    <p:extLst>
      <p:ext uri="{BB962C8B-B14F-4D97-AF65-F5344CB8AC3E}">
        <p14:creationId xmlns:p14="http://schemas.microsoft.com/office/powerpoint/2010/main" val="2690660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a:t>
            </a:r>
            <a:r>
              <a:rPr lang="en-US" baseline="0" dirty="0" smtClean="0"/>
              <a:t> spoke about multiple strategies to improve both government responses to public health crises and vaccination rates. </a:t>
            </a:r>
          </a:p>
          <a:p>
            <a:r>
              <a:rPr lang="en-US" baseline="0" dirty="0" smtClean="0"/>
              <a:t>First, people needed education strategies and information that was relevant to them. For instance, many people used to get news from TV stations playing in cafes, which were now closed. Some shelters had great information handouts, while this wasn’t as widely available in others. People also needed to hear information relevant to their circumstances. Being told to physically distance was near impossible for people living in shelters that had not yet had their capacity reduced to facilitate this. </a:t>
            </a:r>
          </a:p>
          <a:p>
            <a:endParaRPr lang="en-US" baseline="0" dirty="0" smtClean="0"/>
          </a:p>
          <a:p>
            <a:r>
              <a:rPr lang="en-US" baseline="0" dirty="0" smtClean="0"/>
              <a:t>People spoke about the benefit of having peer ambassadors. People living in the shelters who could share relevant information, share their experiences getting vaccinated, etc. without pressure. </a:t>
            </a:r>
          </a:p>
          <a:p>
            <a:endParaRPr lang="en-US" baseline="0" dirty="0" smtClean="0"/>
          </a:p>
          <a:p>
            <a:r>
              <a:rPr lang="en-US" baseline="0" dirty="0" smtClean="0"/>
              <a:t>Many spoke of the need for a personalized approach. For instance, those who didn’t have a PCP, a family doctor, felt they didn’t have anyone to ask about how the vaccine or COVID-19 might impact them, with their unique health considerations. </a:t>
            </a:r>
          </a:p>
          <a:p>
            <a:endParaRPr lang="en-US" baseline="0" dirty="0" smtClean="0"/>
          </a:p>
          <a:p>
            <a:r>
              <a:rPr lang="en-US" baseline="0" dirty="0" smtClean="0"/>
              <a:t>People also spoke about things I categorized into Sticks, Carrots and Breaking Barriers: Some suggested mandates were the only way to get more people vaccinated. Some people we spoke to only got doses 1 and 2 because of the vaccine passports but had no intention of continuing with boosters. Some said incentives, especially monetary ones, were key. Others said incentives were suspect, but ultimately these were valued. </a:t>
            </a:r>
          </a:p>
          <a:p>
            <a:r>
              <a:rPr lang="en-US" baseline="0" dirty="0" smtClean="0"/>
              <a:t>Access to vaccines was, largely, quite impressive. Vaccine clinics rolled out across all shelters and many people said this was a main reason they were able to access the vaccine. So Toronto really did a great job with that. </a:t>
            </a:r>
          </a:p>
          <a:p>
            <a:endParaRPr lang="en-US" baseline="0" dirty="0" smtClean="0"/>
          </a:p>
          <a:p>
            <a:r>
              <a:rPr lang="en-US" baseline="0" dirty="0" smtClean="0"/>
              <a:t>Lastly, nearly everyone stressed the need for a more holistic approach to dealing with a PH crisis. People need housing, so they can protect themselves and be safe, and they need access to services. Lockdowns really were hard on many people, and so we need to think through these important considerations in our PH responses so we don’t further marginalize and oppress people who are often pushed to the margins of society. </a:t>
            </a:r>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27</a:t>
            </a:fld>
            <a:endParaRPr lang="en-US"/>
          </a:p>
        </p:txBody>
      </p:sp>
    </p:spTree>
    <p:extLst>
      <p:ext uri="{BB962C8B-B14F-4D97-AF65-F5344CB8AC3E}">
        <p14:creationId xmlns:p14="http://schemas.microsoft.com/office/powerpoint/2010/main" val="311286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28</a:t>
            </a:fld>
            <a:endParaRPr lang="en-US"/>
          </a:p>
        </p:txBody>
      </p:sp>
    </p:spTree>
    <p:extLst>
      <p:ext uri="{BB962C8B-B14F-4D97-AF65-F5344CB8AC3E}">
        <p14:creationId xmlns:p14="http://schemas.microsoft.com/office/powerpoint/2010/main" val="1537879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We have much yet to learn with this</a:t>
            </a:r>
            <a:r>
              <a:rPr lang="en-US" sz="1200" kern="1200" baseline="0" dirty="0" smtClean="0">
                <a:solidFill>
                  <a:schemeClr val="tx1"/>
                </a:solidFill>
                <a:effectLst/>
                <a:latin typeface="+mn-lt"/>
                <a:ea typeface="+mn-ea"/>
                <a:cs typeface="+mn-cs"/>
              </a:rPr>
              <a:t> data</a:t>
            </a:r>
            <a:r>
              <a:rPr lang="en-US" sz="1200" kern="1200" dirty="0" smtClean="0">
                <a:solidFill>
                  <a:schemeClr val="tx1"/>
                </a:solidFill>
                <a:effectLst/>
                <a:latin typeface="+mn-lt"/>
                <a:ea typeface="+mn-ea"/>
                <a:cs typeface="+mn-cs"/>
              </a:rPr>
              <a:t>, and now that we’ve completed data collection and are getting the final datasets ready we have a whole suite of research questions we hope to address with both the cohort</a:t>
            </a:r>
            <a:r>
              <a:rPr lang="en-US" sz="1200" kern="1200" baseline="0" dirty="0" smtClean="0">
                <a:solidFill>
                  <a:schemeClr val="tx1"/>
                </a:solidFill>
                <a:effectLst/>
                <a:latin typeface="+mn-lt"/>
                <a:ea typeface="+mn-ea"/>
                <a:cs typeface="+mn-cs"/>
              </a:rPr>
              <a:t> and qualitative data</a:t>
            </a:r>
            <a:r>
              <a:rPr lang="en-US" sz="1200" kern="1200" dirty="0" smtClean="0">
                <a:solidFill>
                  <a:schemeClr val="tx1"/>
                </a:solidFill>
                <a:effectLst/>
                <a:latin typeface="+mn-lt"/>
                <a:ea typeface="+mn-ea"/>
                <a:cs typeface="+mn-cs"/>
              </a:rPr>
              <a:t>. The figure here just highlights some key topics we plan</a:t>
            </a:r>
            <a:r>
              <a:rPr lang="en-US" sz="1200" kern="1200" baseline="0" dirty="0" smtClean="0">
                <a:solidFill>
                  <a:schemeClr val="tx1"/>
                </a:solidFill>
                <a:effectLst/>
                <a:latin typeface="+mn-lt"/>
                <a:ea typeface="+mn-ea"/>
                <a:cs typeface="+mn-cs"/>
              </a:rPr>
              <a:t> to address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That being said, we very</a:t>
            </a:r>
            <a:r>
              <a:rPr lang="en-US" sz="1200" kern="1200" baseline="0" dirty="0" smtClean="0">
                <a:solidFill>
                  <a:schemeClr val="tx1"/>
                </a:solidFill>
                <a:effectLst/>
                <a:latin typeface="+mn-lt"/>
                <a:ea typeface="+mn-ea"/>
                <a:cs typeface="+mn-cs"/>
              </a:rPr>
              <a:t> much want to </a:t>
            </a:r>
            <a:r>
              <a:rPr lang="en-US" sz="1200" kern="1200" dirty="0" smtClean="0">
                <a:solidFill>
                  <a:schemeClr val="tx1"/>
                </a:solidFill>
                <a:effectLst/>
                <a:latin typeface="+mn-lt"/>
                <a:ea typeface="+mn-ea"/>
                <a:cs typeface="+mn-cs"/>
              </a:rPr>
              <a:t>incorporate feedback and suggestions regarding both what we do and how we do it. Please fill out the feedback form,</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don’t hesitate</a:t>
            </a:r>
            <a:r>
              <a:rPr lang="en-US" sz="1200" kern="1200" baseline="0" dirty="0" smtClean="0">
                <a:solidFill>
                  <a:schemeClr val="tx1"/>
                </a:solidFill>
                <a:effectLst/>
                <a:latin typeface="+mn-lt"/>
                <a:ea typeface="+mn-ea"/>
                <a:cs typeface="+mn-cs"/>
              </a:rPr>
              <a:t> to reach out to us if you have any ideas or </a:t>
            </a:r>
            <a:r>
              <a:rPr lang="en-US" sz="1200" kern="1200" dirty="0" smtClean="0">
                <a:solidFill>
                  <a:schemeClr val="tx1"/>
                </a:solidFill>
                <a:effectLst/>
                <a:latin typeface="+mn-lt"/>
                <a:ea typeface="+mn-ea"/>
                <a:cs typeface="+mn-cs"/>
              </a:rPr>
              <a:t>suggestions.</a:t>
            </a:r>
            <a:r>
              <a:rPr lang="en-US" sz="1200" kern="1200" baseline="0" dirty="0" smtClean="0">
                <a:solidFill>
                  <a:schemeClr val="tx1"/>
                </a:solidFill>
                <a:effectLst/>
                <a:latin typeface="+mn-lt"/>
                <a:ea typeface="+mn-ea"/>
                <a:cs typeface="+mn-cs"/>
              </a:rPr>
              <a:t> You can reach out during </a:t>
            </a:r>
            <a:r>
              <a:rPr lang="en-US" sz="1200" kern="1200" dirty="0" smtClean="0">
                <a:solidFill>
                  <a:schemeClr val="tx1"/>
                </a:solidFill>
                <a:effectLst/>
                <a:latin typeface="+mn-lt"/>
                <a:ea typeface="+mn-ea"/>
                <a:cs typeface="+mn-cs"/>
              </a:rPr>
              <a:t>the upcoming Q&amp;A, or approach us </a:t>
            </a:r>
            <a:r>
              <a:rPr lang="en-US" sz="1200" kern="1200" baseline="0" dirty="0" smtClean="0">
                <a:solidFill>
                  <a:schemeClr val="tx1"/>
                </a:solidFill>
                <a:effectLst/>
                <a:latin typeface="+mn-lt"/>
                <a:ea typeface="+mn-ea"/>
                <a:cs typeface="+mn-cs"/>
              </a:rPr>
              <a:t>sometime during </a:t>
            </a:r>
            <a:r>
              <a:rPr lang="en-US" sz="1200" kern="1200" dirty="0" smtClean="0">
                <a:solidFill>
                  <a:schemeClr val="tx1"/>
                </a:solidFill>
                <a:effectLst/>
                <a:latin typeface="+mn-lt"/>
                <a:ea typeface="+mn-ea"/>
                <a:cs typeface="+mn-cs"/>
              </a:rPr>
              <a:t>the conference, or even by email later</a:t>
            </a:r>
            <a:r>
              <a:rPr lang="en-US" sz="1200" kern="1200" baseline="0" dirty="0" smtClean="0">
                <a:solidFill>
                  <a:schemeClr val="tx1"/>
                </a:solidFill>
                <a:effectLst/>
                <a:latin typeface="+mn-lt"/>
                <a:ea typeface="+mn-ea"/>
                <a:cs typeface="+mn-cs"/>
              </a:rPr>
              <a:t> on</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29</a:t>
            </a:fld>
            <a:endParaRPr lang="en-US"/>
          </a:p>
        </p:txBody>
      </p:sp>
    </p:spTree>
    <p:extLst>
      <p:ext uri="{BB962C8B-B14F-4D97-AF65-F5344CB8AC3E}">
        <p14:creationId xmlns:p14="http://schemas.microsoft.com/office/powerpoint/2010/main" val="2933689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those of you who like me</a:t>
            </a:r>
            <a:r>
              <a:rPr lang="en-US" baseline="0" dirty="0" smtClean="0"/>
              <a:t> have a burning need to know more about how things were done, we did publish protocols for both the cohort and qualitative studies. Here are the citations for them. You can also check out our webpage on the MAP website.</a:t>
            </a:r>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30</a:t>
            </a:fld>
            <a:endParaRPr lang="en-US"/>
          </a:p>
        </p:txBody>
      </p:sp>
    </p:spTree>
    <p:extLst>
      <p:ext uri="{BB962C8B-B14F-4D97-AF65-F5344CB8AC3E}">
        <p14:creationId xmlns:p14="http://schemas.microsoft.com/office/powerpoint/2010/main" val="2366349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And here are our emails, in</a:t>
            </a:r>
            <a:r>
              <a:rPr lang="en-US" baseline="0" dirty="0" smtClean="0"/>
              <a:t> case you’d like to reach us with any questions, suggestions or feedback. Thank you!</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31</a:t>
            </a:fld>
            <a:endParaRPr lang="en-US"/>
          </a:p>
        </p:txBody>
      </p:sp>
    </p:spTree>
    <p:extLst>
      <p:ext uri="{BB962C8B-B14F-4D97-AF65-F5344CB8AC3E}">
        <p14:creationId xmlns:p14="http://schemas.microsoft.com/office/powerpoint/2010/main" val="3532021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Lessons learned re: data collection, what mathematical modelling can teach us about future pandemics</a:t>
            </a:r>
            <a:r>
              <a:rPr lang="en-US" baseline="0" dirty="0" smtClean="0"/>
              <a:t>, and what we have learned about working with and supporting researchers with lived experience. </a:t>
            </a:r>
            <a:endParaRPr lang="en-US" dirty="0"/>
          </a:p>
        </p:txBody>
      </p:sp>
      <p:sp>
        <p:nvSpPr>
          <p:cNvPr id="4" name="Slide Number Placeholder 3"/>
          <p:cNvSpPr>
            <a:spLocks noGrp="1"/>
          </p:cNvSpPr>
          <p:nvPr>
            <p:ph type="sldNum" sz="quarter" idx="5"/>
          </p:nvPr>
        </p:nvSpPr>
        <p:spPr/>
        <p:txBody>
          <a:bodyPr/>
          <a:lstStyle/>
          <a:p>
            <a:fld id="{0F224250-208E-E345-A597-D39DB282FA9F}" type="slidenum">
              <a:rPr lang="en-US" smtClean="0"/>
              <a:t>33</a:t>
            </a:fld>
            <a:endParaRPr lang="en-US"/>
          </a:p>
        </p:txBody>
      </p:sp>
    </p:spTree>
    <p:extLst>
      <p:ext uri="{BB962C8B-B14F-4D97-AF65-F5344CB8AC3E}">
        <p14:creationId xmlns:p14="http://schemas.microsoft.com/office/powerpoint/2010/main" val="1554355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Olivia</a:t>
            </a:r>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34</a:t>
            </a:fld>
            <a:endParaRPr lang="en-US"/>
          </a:p>
        </p:txBody>
      </p:sp>
    </p:spTree>
    <p:extLst>
      <p:ext uri="{BB962C8B-B14F-4D97-AF65-F5344CB8AC3E}">
        <p14:creationId xmlns:p14="http://schemas.microsoft.com/office/powerpoint/2010/main" val="1706576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Lucie</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team works with and for </a:t>
            </a:r>
            <a:r>
              <a:rPr lang="en-US" sz="1200" b="0" kern="1200" dirty="0" smtClean="0">
                <a:solidFill>
                  <a:schemeClr val="tx1"/>
                </a:solidFill>
                <a:effectLst/>
                <a:latin typeface="+mn-lt"/>
                <a:ea typeface="+mn-ea"/>
                <a:cs typeface="+mn-cs"/>
              </a:rPr>
              <a:t>people experiencing</a:t>
            </a:r>
            <a:r>
              <a:rPr lang="en-US" sz="1200" b="0" kern="1200" baseline="0" dirty="0" smtClean="0">
                <a:solidFill>
                  <a:schemeClr val="tx1"/>
                </a:solidFill>
                <a:effectLst/>
                <a:latin typeface="+mn-lt"/>
                <a:ea typeface="+mn-ea"/>
                <a:cs typeface="+mn-cs"/>
              </a:rPr>
              <a:t> homelessness, a group in which people who identify as Indigenous are over represented </a:t>
            </a:r>
            <a:r>
              <a:rPr lang="en-US" sz="1200" b="0" kern="1200" dirty="0" smtClean="0">
                <a:solidFill>
                  <a:schemeClr val="tx1"/>
                </a:solidFill>
                <a:effectLst/>
                <a:latin typeface="+mn-lt"/>
                <a:ea typeface="+mn-ea"/>
                <a:cs typeface="+mn-cs"/>
              </a:rPr>
              <a:t>when compared to the population</a:t>
            </a:r>
            <a:r>
              <a:rPr lang="en-US" sz="1200" b="0" kern="1200" baseline="0" dirty="0" smtClean="0">
                <a:solidFill>
                  <a:schemeClr val="tx1"/>
                </a:solidFill>
                <a:effectLst/>
                <a:latin typeface="+mn-lt"/>
                <a:ea typeface="+mn-ea"/>
                <a:cs typeface="+mn-cs"/>
              </a:rPr>
              <a:t> of Toronto</a:t>
            </a:r>
            <a:r>
              <a:rPr lang="en-US" sz="1200" b="0" kern="1200" dirty="0" smtClean="0">
                <a:solidFill>
                  <a:schemeClr val="tx1"/>
                </a:solidFill>
                <a:effectLst/>
                <a:latin typeface="+mn-lt"/>
                <a:ea typeface="+mn-ea"/>
                <a:cs typeface="+mn-cs"/>
              </a:rPr>
              <a:t>. For this reason, we have a special responsibility </a:t>
            </a:r>
            <a:r>
              <a:rPr lang="en-US" sz="1200" kern="1200" dirty="0" smtClean="0">
                <a:solidFill>
                  <a:schemeClr val="tx1"/>
                </a:solidFill>
                <a:effectLst/>
                <a:latin typeface="+mn-lt"/>
                <a:ea typeface="+mn-ea"/>
                <a:cs typeface="+mn-cs"/>
              </a:rPr>
              <a:t>to be mindful of our positioning and privilege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when conducting research. We are</a:t>
            </a:r>
            <a:r>
              <a:rPr lang="en-US" sz="1200" kern="1200" baseline="0" dirty="0" smtClean="0">
                <a:solidFill>
                  <a:schemeClr val="tx1"/>
                </a:solidFill>
                <a:effectLst/>
                <a:latin typeface="+mn-lt"/>
                <a:ea typeface="+mn-ea"/>
                <a:cs typeface="+mn-cs"/>
              </a:rPr>
              <a:t> continuing to learn. </a:t>
            </a:r>
            <a:r>
              <a:rPr lang="en-US" sz="1200" kern="1200" dirty="0" smtClean="0">
                <a:solidFill>
                  <a:schemeClr val="tx1"/>
                </a:solidFill>
                <a:effectLst/>
                <a:latin typeface="+mn-lt"/>
                <a:ea typeface="+mn-ea"/>
                <a:cs typeface="+mn-cs"/>
              </a:rPr>
              <a:t>As a case in point, you may have noticed that our study name doesn’t match the conference materials. At its onset, this study was called the COVENANT study, a term which was chosen to invoke the idea of a contract or a duty to care for one another.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intention behind the name was positive; but as always, intentions are insufficient </a:t>
            </a:r>
            <a:r>
              <a:rPr lang="en-US" sz="1200" kern="1200" baseline="0" dirty="0" smtClean="0">
                <a:solidFill>
                  <a:schemeClr val="tx1"/>
                </a:solidFill>
                <a:effectLst/>
                <a:latin typeface="+mn-lt"/>
                <a:ea typeface="+mn-ea"/>
                <a:cs typeface="+mn-cs"/>
              </a:rPr>
              <a:t>when they have the potential to cause harm.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valued collaborators at </a:t>
            </a:r>
            <a:r>
              <a:rPr lang="en-US" sz="1200" kern="1200" dirty="0" err="1" smtClean="0">
                <a:solidFill>
                  <a:schemeClr val="tx1"/>
                </a:solidFill>
                <a:effectLst/>
                <a:latin typeface="+mn-lt"/>
                <a:ea typeface="+mn-ea"/>
                <a:cs typeface="+mn-cs"/>
              </a:rPr>
              <a:t>Anishnawbe</a:t>
            </a:r>
            <a:r>
              <a:rPr lang="en-US" sz="1200" kern="1200" baseline="0" dirty="0" smtClean="0">
                <a:solidFill>
                  <a:schemeClr val="tx1"/>
                </a:solidFill>
                <a:effectLst/>
                <a:latin typeface="+mn-lt"/>
                <a:ea typeface="+mn-ea"/>
                <a:cs typeface="+mn-cs"/>
              </a:rPr>
              <a:t> Health Toronto and </a:t>
            </a:r>
            <a:r>
              <a:rPr lang="en-US" sz="1200" kern="1200" baseline="0" dirty="0" err="1" smtClean="0">
                <a:solidFill>
                  <a:schemeClr val="tx1"/>
                </a:solidFill>
                <a:effectLst/>
                <a:latin typeface="+mn-lt"/>
                <a:ea typeface="+mn-ea"/>
                <a:cs typeface="+mn-cs"/>
              </a:rPr>
              <a:t>Waakebiness</a:t>
            </a:r>
            <a:r>
              <a:rPr lang="en-US" sz="1200" kern="1200" baseline="0" dirty="0" smtClean="0">
                <a:solidFill>
                  <a:schemeClr val="tx1"/>
                </a:solidFill>
                <a:effectLst/>
                <a:latin typeface="+mn-lt"/>
                <a:ea typeface="+mn-ea"/>
                <a:cs typeface="+mn-cs"/>
              </a:rPr>
              <a:t>-Bryce Institute for Indigenous Health </a:t>
            </a:r>
            <a:r>
              <a:rPr lang="en-US" sz="1200" b="0" kern="1200" dirty="0" smtClean="0">
                <a:solidFill>
                  <a:schemeClr val="tx1"/>
                </a:solidFill>
                <a:effectLst/>
                <a:latin typeface="+mn-lt"/>
                <a:ea typeface="+mn-ea"/>
                <a:cs typeface="+mn-cs"/>
              </a:rPr>
              <a:t>informed </a:t>
            </a:r>
            <a:r>
              <a:rPr lang="en-US" sz="1200" kern="1200" dirty="0" smtClean="0">
                <a:solidFill>
                  <a:schemeClr val="tx1"/>
                </a:solidFill>
                <a:effectLst/>
                <a:latin typeface="+mn-lt"/>
                <a:ea typeface="+mn-ea"/>
                <a:cs typeface="+mn-cs"/>
              </a:rPr>
              <a:t>us on how this</a:t>
            </a:r>
            <a:r>
              <a:rPr lang="en-US" sz="1200" kern="1200" baseline="0" dirty="0" smtClean="0">
                <a:solidFill>
                  <a:schemeClr val="tx1"/>
                </a:solidFill>
                <a:effectLst/>
                <a:latin typeface="+mn-lt"/>
                <a:ea typeface="+mn-ea"/>
                <a:cs typeface="+mn-cs"/>
              </a:rPr>
              <a:t> </a:t>
            </a:r>
            <a:r>
              <a:rPr lang="en-US" dirty="0" smtClean="0"/>
              <a:t>name</a:t>
            </a:r>
            <a:r>
              <a:rPr lang="en-US" baseline="0" dirty="0" smtClean="0"/>
              <a:t> can be triggering to people who identify as Indigenous</a:t>
            </a:r>
            <a:r>
              <a:rPr lang="en-US" sz="1200" kern="1200" dirty="0" smtClean="0">
                <a:solidFill>
                  <a:schemeClr val="tx1"/>
                </a:solidFill>
                <a:effectLst/>
                <a:latin typeface="+mn-lt"/>
                <a:ea typeface="+mn-ea"/>
                <a:cs typeface="+mn-cs"/>
              </a:rPr>
              <a:t>, in particular as the term COVENANT has Catholic </a:t>
            </a:r>
            <a:r>
              <a:rPr lang="en-US" sz="1200" kern="1200" baseline="0" dirty="0" smtClean="0">
                <a:solidFill>
                  <a:schemeClr val="tx1"/>
                </a:solidFill>
                <a:effectLst/>
                <a:latin typeface="+mn-lt"/>
                <a:ea typeface="+mn-ea"/>
                <a:cs typeface="+mn-cs"/>
              </a:rPr>
              <a:t>religious, and therefore colonial, overtones</a:t>
            </a:r>
            <a:r>
              <a:rPr lang="en-US" sz="1200" kern="1200" dirty="0" smtClean="0">
                <a:solidFill>
                  <a:schemeClr val="tx1"/>
                </a:solidFill>
                <a:effectLst/>
                <a:latin typeface="+mn-lt"/>
                <a:ea typeface="+mn-ea"/>
                <a:cs typeface="+mn-cs"/>
              </a:rPr>
              <a:t>. So, the new name, </a:t>
            </a:r>
            <a:r>
              <a:rPr lang="en-US" sz="1200" i="1" kern="1200" dirty="0" smtClean="0">
                <a:solidFill>
                  <a:schemeClr val="tx1"/>
                </a:solidFill>
                <a:effectLst/>
                <a:latin typeface="+mn-lt"/>
                <a:ea typeface="+mn-ea"/>
                <a:cs typeface="+mn-cs"/>
              </a:rPr>
              <a:t>Ku-</a:t>
            </a:r>
            <a:r>
              <a:rPr lang="en-US" sz="1200" i="1" kern="1200" dirty="0" err="1" smtClean="0">
                <a:solidFill>
                  <a:schemeClr val="tx1"/>
                </a:solidFill>
                <a:effectLst/>
                <a:latin typeface="+mn-lt"/>
                <a:ea typeface="+mn-ea"/>
                <a:cs typeface="+mn-cs"/>
              </a:rPr>
              <a:t>gaa</a:t>
            </a:r>
            <a:r>
              <a:rPr lang="en-US" sz="1200" i="1"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gii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pimitizi</a:t>
            </a:r>
            <a:r>
              <a:rPr lang="en-US" sz="1200" i="1" kern="1200" dirty="0" smtClean="0">
                <a:solidFill>
                  <a:schemeClr val="tx1"/>
                </a:solidFill>
                <a:effectLst/>
                <a:latin typeface="+mn-lt"/>
                <a:ea typeface="+mn-ea"/>
                <a:cs typeface="+mn-cs"/>
              </a:rPr>
              <a:t>-win, </a:t>
            </a:r>
            <a:r>
              <a:rPr lang="en-US" sz="1200" kern="1200" dirty="0" smtClean="0">
                <a:solidFill>
                  <a:schemeClr val="tx1"/>
                </a:solidFill>
                <a:effectLst/>
                <a:latin typeface="+mn-lt"/>
                <a:ea typeface="+mn-ea"/>
                <a:cs typeface="+mn-cs"/>
              </a:rPr>
              <a:t>was given in a spirit naming ceremony by Elder Dylan </a:t>
            </a:r>
            <a:r>
              <a:rPr lang="en-US" sz="1200" kern="1200" dirty="0" err="1" smtClean="0">
                <a:solidFill>
                  <a:schemeClr val="tx1"/>
                </a:solidFill>
                <a:effectLst/>
                <a:latin typeface="+mn-lt"/>
                <a:ea typeface="+mn-ea"/>
                <a:cs typeface="+mn-cs"/>
              </a:rPr>
              <a:t>Courchene</a:t>
            </a:r>
            <a:r>
              <a:rPr lang="en-US" sz="1200" kern="1200" dirty="0" smtClean="0">
                <a:solidFill>
                  <a:schemeClr val="tx1"/>
                </a:solidFill>
                <a:effectLst/>
                <a:latin typeface="+mn-lt"/>
                <a:ea typeface="+mn-ea"/>
                <a:cs typeface="+mn-cs"/>
              </a:rPr>
              <a:t> from </a:t>
            </a:r>
            <a:r>
              <a:rPr lang="en-US" sz="1200" kern="1200" dirty="0" err="1" smtClean="0">
                <a:solidFill>
                  <a:schemeClr val="tx1"/>
                </a:solidFill>
                <a:effectLst/>
                <a:latin typeface="+mn-lt"/>
                <a:ea typeface="+mn-ea"/>
                <a:cs typeface="+mn-cs"/>
              </a:rPr>
              <a:t>Anishnawbe</a:t>
            </a:r>
            <a:r>
              <a:rPr lang="en-US" sz="1200" kern="1200" dirty="0" smtClean="0">
                <a:solidFill>
                  <a:schemeClr val="tx1"/>
                </a:solidFill>
                <a:effectLst/>
                <a:latin typeface="+mn-lt"/>
                <a:ea typeface="+mn-ea"/>
                <a:cs typeface="+mn-cs"/>
              </a:rPr>
              <a:t> Health Toronto. </a:t>
            </a:r>
            <a:r>
              <a:rPr lang="en-US" sz="1200" i="1" kern="1200" dirty="0" smtClean="0">
                <a:solidFill>
                  <a:schemeClr val="tx1"/>
                </a:solidFill>
                <a:effectLst/>
                <a:latin typeface="+mn-lt"/>
                <a:ea typeface="+mn-ea"/>
                <a:cs typeface="+mn-cs"/>
              </a:rPr>
              <a:t>Ku-</a:t>
            </a:r>
            <a:r>
              <a:rPr lang="en-US" sz="1200" i="1" kern="1200" dirty="0" err="1" smtClean="0">
                <a:solidFill>
                  <a:schemeClr val="tx1"/>
                </a:solidFill>
                <a:effectLst/>
                <a:latin typeface="+mn-lt"/>
                <a:ea typeface="+mn-ea"/>
                <a:cs typeface="+mn-cs"/>
              </a:rPr>
              <a:t>gaa</a:t>
            </a:r>
            <a:r>
              <a:rPr lang="en-US" sz="1200" i="1"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gii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pimitizi</a:t>
            </a:r>
            <a:r>
              <a:rPr lang="en-US" sz="1200" i="1" kern="1200" dirty="0" smtClean="0">
                <a:solidFill>
                  <a:schemeClr val="tx1"/>
                </a:solidFill>
                <a:effectLst/>
                <a:latin typeface="+mn-lt"/>
                <a:ea typeface="+mn-ea"/>
                <a:cs typeface="+mn-cs"/>
              </a:rPr>
              <a:t>-win </a:t>
            </a:r>
            <a:r>
              <a:rPr lang="en-US" sz="1200" kern="1200" dirty="0" smtClean="0">
                <a:solidFill>
                  <a:schemeClr val="tx1"/>
                </a:solidFill>
                <a:effectLst/>
                <a:latin typeface="+mn-lt"/>
                <a:ea typeface="+mn-ea"/>
                <a:cs typeface="+mn-cs"/>
              </a:rPr>
              <a:t>roughly translates in English to ‘life always/ever moving’, which</a:t>
            </a:r>
            <a:r>
              <a:rPr lang="en-US" sz="1200" kern="1200" baseline="0" dirty="0" smtClean="0">
                <a:solidFill>
                  <a:schemeClr val="tx1"/>
                </a:solidFill>
                <a:effectLst/>
                <a:latin typeface="+mn-lt"/>
                <a:ea typeface="+mn-ea"/>
                <a:cs typeface="+mn-cs"/>
              </a:rPr>
              <a:t> reflects and </a:t>
            </a:r>
            <a:r>
              <a:rPr lang="en-US" sz="1200" kern="1200" baseline="0" dirty="0" err="1" smtClean="0">
                <a:solidFill>
                  <a:schemeClr val="tx1"/>
                </a:solidFill>
                <a:effectLst/>
                <a:latin typeface="+mn-lt"/>
                <a:ea typeface="+mn-ea"/>
                <a:cs typeface="+mn-cs"/>
              </a:rPr>
              <a:t>honours</a:t>
            </a:r>
            <a:r>
              <a:rPr lang="en-US" sz="1200" kern="1200" baseline="0" dirty="0" smtClean="0">
                <a:solidFill>
                  <a:schemeClr val="tx1"/>
                </a:solidFill>
                <a:effectLst/>
                <a:latin typeface="+mn-lt"/>
                <a:ea typeface="+mn-ea"/>
                <a:cs typeface="+mn-cs"/>
              </a:rPr>
              <a:t> the movement of homeless individuals across the land, describes the spirit of the land we are on and also the force that connects us all to the future (which I think we may feel more than usual given our collective experience during this pandemic).</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3</a:t>
            </a:fld>
            <a:endParaRPr lang="en-US"/>
          </a:p>
        </p:txBody>
      </p:sp>
    </p:spTree>
    <p:extLst>
      <p:ext uri="{BB962C8B-B14F-4D97-AF65-F5344CB8AC3E}">
        <p14:creationId xmlns:p14="http://schemas.microsoft.com/office/powerpoint/2010/main" val="3544043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to remind folks, we recruited… </a:t>
            </a:r>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35</a:t>
            </a:fld>
            <a:endParaRPr lang="en-US"/>
          </a:p>
        </p:txBody>
      </p:sp>
    </p:spTree>
    <p:extLst>
      <p:ext uri="{BB962C8B-B14F-4D97-AF65-F5344CB8AC3E}">
        <p14:creationId xmlns:p14="http://schemas.microsoft.com/office/powerpoint/2010/main" val="1496889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40</a:t>
            </a:fld>
            <a:endParaRPr lang="en-US"/>
          </a:p>
        </p:txBody>
      </p:sp>
    </p:spTree>
    <p:extLst>
      <p:ext uri="{BB962C8B-B14F-4D97-AF65-F5344CB8AC3E}">
        <p14:creationId xmlns:p14="http://schemas.microsoft.com/office/powerpoint/2010/main" val="1946396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42</a:t>
            </a:fld>
            <a:endParaRPr lang="en-US"/>
          </a:p>
        </p:txBody>
      </p:sp>
    </p:spTree>
    <p:extLst>
      <p:ext uri="{BB962C8B-B14F-4D97-AF65-F5344CB8AC3E}">
        <p14:creationId xmlns:p14="http://schemas.microsoft.com/office/powerpoint/2010/main" val="3959869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43</a:t>
            </a:fld>
            <a:endParaRPr lang="en-US"/>
          </a:p>
        </p:txBody>
      </p:sp>
    </p:spTree>
    <p:extLst>
      <p:ext uri="{BB962C8B-B14F-4D97-AF65-F5344CB8AC3E}">
        <p14:creationId xmlns:p14="http://schemas.microsoft.com/office/powerpoint/2010/main" val="1243550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47</a:t>
            </a:fld>
            <a:endParaRPr lang="en-US"/>
          </a:p>
        </p:txBody>
      </p:sp>
    </p:spTree>
    <p:extLst>
      <p:ext uri="{BB962C8B-B14F-4D97-AF65-F5344CB8AC3E}">
        <p14:creationId xmlns:p14="http://schemas.microsoft.com/office/powerpoint/2010/main" val="999201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a:t>
            </a:r>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50</a:t>
            </a:fld>
            <a:endParaRPr lang="en-US"/>
          </a:p>
        </p:txBody>
      </p:sp>
    </p:spTree>
    <p:extLst>
      <p:ext uri="{BB962C8B-B14F-4D97-AF65-F5344CB8AC3E}">
        <p14:creationId xmlns:p14="http://schemas.microsoft.com/office/powerpoint/2010/main" val="3780772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Allison:</a:t>
            </a:r>
          </a:p>
          <a:p>
            <a:r>
              <a:rPr lang="en-US" smtClean="0"/>
              <a:t>As a person with lived expertise, I enter spaces with participants with a familiarity and contextualized understanding of how an</a:t>
            </a:r>
            <a:r>
              <a:rPr lang="en-US" baseline="0" smtClean="0"/>
              <a:t> experience is shaped in and out of the systems and social structures we exist in. </a:t>
            </a:r>
          </a:p>
          <a:p>
            <a:endParaRPr lang="en-US" baseline="0" smtClean="0"/>
          </a:p>
          <a:p>
            <a:r>
              <a:rPr lang="en-US" baseline="0" smtClean="0"/>
              <a:t>For example, I can understand the emotional labour it asks of us to move between different spaces in the City, to access different services, all in an attempt to create stability for ourselves. </a:t>
            </a:r>
          </a:p>
          <a:p>
            <a:endParaRPr lang="en-US" baseline="0" smtClean="0"/>
          </a:p>
          <a:p>
            <a:r>
              <a:rPr lang="en-US" baseline="0" smtClean="0"/>
              <a:t>As a member of a research team, my interests are calling attention to things that occur in daily life but are not reflected in policy or operational practices. For example, early in the pandemic some shelters took away access to their public telephones for fear of COVID-19 transmission. This cut off access for many residents. </a:t>
            </a:r>
          </a:p>
          <a:p>
            <a:endParaRPr lang="en-US" baseline="0" smtClean="0"/>
          </a:p>
          <a:p>
            <a:r>
              <a:rPr lang="en-US" baseline="0" smtClean="0"/>
              <a:t>Frank:</a:t>
            </a:r>
          </a:p>
          <a:p>
            <a:r>
              <a:rPr lang="en-US" baseline="0" smtClean="0"/>
              <a:t>Researchers with lived expertise bring our knowledge, our strength, our voices to a team. </a:t>
            </a:r>
          </a:p>
          <a:p>
            <a:endParaRPr lang="en-US" baseline="0" smtClean="0"/>
          </a:p>
          <a:p>
            <a:r>
              <a:rPr lang="en-US" baseline="0" smtClean="0"/>
              <a:t>We as people with lived expertise have to be respected, have to be treated as equals and our voice must be heard. </a:t>
            </a:r>
            <a:endParaRPr lang="en-US" baseline="0" dirty="0" smtClean="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51</a:t>
            </a:fld>
            <a:endParaRPr lang="en-US"/>
          </a:p>
        </p:txBody>
      </p:sp>
    </p:spTree>
    <p:extLst>
      <p:ext uri="{BB962C8B-B14F-4D97-AF65-F5344CB8AC3E}">
        <p14:creationId xmlns:p14="http://schemas.microsoft.com/office/powerpoint/2010/main" val="299018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mtClean="0"/>
              <a:t>Allison</a:t>
            </a:r>
          </a:p>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52</a:t>
            </a:fld>
            <a:endParaRPr lang="en-US"/>
          </a:p>
        </p:txBody>
      </p:sp>
    </p:spTree>
    <p:extLst>
      <p:ext uri="{BB962C8B-B14F-4D97-AF65-F5344CB8AC3E}">
        <p14:creationId xmlns:p14="http://schemas.microsoft.com/office/powerpoint/2010/main" val="30587128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a:t>
            </a:r>
          </a:p>
          <a:p>
            <a:endParaRPr lang="en-US" dirty="0" smtClean="0"/>
          </a:p>
          <a:p>
            <a:r>
              <a:rPr lang="en-US" b="1" u="sng" dirty="0" smtClean="0"/>
              <a:t>Research is a warped system. </a:t>
            </a:r>
          </a:p>
          <a:p>
            <a:endParaRPr lang="en-US" b="1" u="sng" dirty="0" smtClean="0"/>
          </a:p>
          <a:p>
            <a:r>
              <a:rPr lang="en-US" dirty="0" smtClean="0"/>
              <a:t>We have very little job security:</a:t>
            </a:r>
          </a:p>
          <a:p>
            <a:pPr marL="171450" indent="-171450">
              <a:buFontTx/>
              <a:buChar char="-"/>
            </a:pPr>
            <a:r>
              <a:rPr lang="en-US" dirty="0" smtClean="0"/>
              <a:t>We work in short-term contract</a:t>
            </a:r>
            <a:r>
              <a:rPr lang="en-US" baseline="0" dirty="0" smtClean="0"/>
              <a:t> positions. Even if the contract says 9 months, it can be terminated at any time.</a:t>
            </a:r>
          </a:p>
          <a:p>
            <a:pPr marL="171450" indent="-171450">
              <a:buFontTx/>
              <a:buChar char="-"/>
            </a:pPr>
            <a:r>
              <a:rPr lang="en-US" baseline="0" dirty="0" smtClean="0"/>
              <a:t>We have no guarantee we will see the project through to the end, the final stage.</a:t>
            </a:r>
          </a:p>
          <a:p>
            <a:pPr marL="171450" indent="-171450">
              <a:buFontTx/>
              <a:buChar char="-"/>
            </a:pPr>
            <a:r>
              <a:rPr lang="en-US" baseline="0" dirty="0" smtClean="0"/>
              <a:t>We don’t get equitable pay, vacation or benefits.</a:t>
            </a:r>
          </a:p>
          <a:p>
            <a:pPr marL="171450" indent="-171450">
              <a:buFontTx/>
              <a:buChar char="-"/>
            </a:pPr>
            <a:endParaRPr lang="en-US" baseline="0" dirty="0" smtClean="0"/>
          </a:p>
          <a:p>
            <a:pPr marL="0" indent="0">
              <a:buFontTx/>
              <a:buNone/>
            </a:pPr>
            <a:r>
              <a:rPr lang="en-US" baseline="0" dirty="0" smtClean="0"/>
              <a:t>Who gets the tap on the </a:t>
            </a:r>
            <a:r>
              <a:rPr lang="en-US" baseline="0" dirty="0" smtClean="0"/>
              <a:t>shoulder? </a:t>
            </a:r>
            <a:r>
              <a:rPr lang="en-US" baseline="0" dirty="0" smtClean="0"/>
              <a:t>The researchers. We </a:t>
            </a:r>
            <a:r>
              <a:rPr lang="en-US" baseline="0" dirty="0" smtClean="0"/>
              <a:t>don’t always </a:t>
            </a:r>
            <a:r>
              <a:rPr lang="en-US" baseline="0" dirty="0" smtClean="0"/>
              <a:t>get acknowledged. </a:t>
            </a:r>
          </a:p>
          <a:p>
            <a:pPr marL="171450" indent="-171450">
              <a:buFontTx/>
              <a:buChar char="-"/>
            </a:pPr>
            <a:r>
              <a:rPr lang="en-US" baseline="0" dirty="0" smtClean="0"/>
              <a:t>We help bolster up a team, and then the lead researchers gain the benefit </a:t>
            </a:r>
            <a:r>
              <a:rPr lang="en-US" baseline="0" dirty="0" smtClean="0"/>
              <a:t>(through networking</a:t>
            </a:r>
            <a:r>
              <a:rPr lang="en-US" baseline="0" dirty="0" smtClean="0"/>
              <a:t>, opportunities, bigger grants).</a:t>
            </a:r>
          </a:p>
          <a:p>
            <a:pPr marL="171450" indent="-171450">
              <a:buFontTx/>
              <a:buChar char="-"/>
            </a:pPr>
            <a:r>
              <a:rPr lang="en-US" baseline="0" dirty="0" smtClean="0"/>
              <a:t>However, the </a:t>
            </a:r>
            <a:r>
              <a:rPr lang="en-US" baseline="0" dirty="0" smtClean="0"/>
              <a:t>TEAM is supposed to be complimented. </a:t>
            </a:r>
          </a:p>
          <a:p>
            <a:pPr marL="171450" indent="-171450">
              <a:buFontTx/>
              <a:buChar char="-"/>
            </a:pPr>
            <a:r>
              <a:rPr lang="en-US" baseline="0" dirty="0" smtClean="0"/>
              <a:t>People with lived expertise invest time and energy and deserve to be acknowledged.</a:t>
            </a:r>
          </a:p>
          <a:p>
            <a:pPr marL="171450" indent="-171450">
              <a:buFontTx/>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53</a:t>
            </a:fld>
            <a:endParaRPr lang="en-US"/>
          </a:p>
        </p:txBody>
      </p:sp>
    </p:spTree>
    <p:extLst>
      <p:ext uri="{BB962C8B-B14F-4D97-AF65-F5344CB8AC3E}">
        <p14:creationId xmlns:p14="http://schemas.microsoft.com/office/powerpoint/2010/main" val="221022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r>
              <a:rPr lang="en-US" dirty="0" smtClean="0"/>
              <a:t>:</a:t>
            </a:r>
          </a:p>
          <a:p>
            <a:endParaRPr lang="en-US" dirty="0" smtClean="0"/>
          </a:p>
          <a:p>
            <a:r>
              <a:rPr lang="en-US" dirty="0" smtClean="0"/>
              <a:t>Research teams need to invest in our professional development. Our lived experience is more useful when we have the training and tools</a:t>
            </a:r>
            <a:r>
              <a:rPr lang="en-US" baseline="0" dirty="0" smtClean="0"/>
              <a:t> to understand how our experience can inform research. We need mentorship to develop the skillset to decipher and analyze the practices that surround us. Beyond being hired into a team, we need training in and above the current research role so, as researchers, we grow and have longevity in this field.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54</a:t>
            </a:fld>
            <a:endParaRPr lang="en-US"/>
          </a:p>
        </p:txBody>
      </p:sp>
    </p:spTree>
    <p:extLst>
      <p:ext uri="{BB962C8B-B14F-4D97-AF65-F5344CB8AC3E}">
        <p14:creationId xmlns:p14="http://schemas.microsoft.com/office/powerpoint/2010/main" val="1598330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Jesse:</a:t>
            </a:r>
          </a:p>
          <a:p>
            <a:endParaRPr lang="en-US" dirty="0" smtClean="0"/>
          </a:p>
          <a:p>
            <a:r>
              <a:rPr lang="en-US" dirty="0" smtClean="0"/>
              <a:t>We are also mindful that </a:t>
            </a:r>
            <a:r>
              <a:rPr lang="en-US" baseline="0" dirty="0" smtClean="0"/>
              <a:t>people may identify in different ways. Some identify as unhoused or unsheltered, some as homeless, others as people experiencing homelessness, and others still would prefer not to be grouped but have their unique identity highlighted. Sometimes us academics complicate things too much in an effort to be inclusive, anti-oppressive and respectful, and we end up choosing words or terminology that the very people who we are supporting don’t connect with. We are mindful of this.</a:t>
            </a:r>
          </a:p>
          <a:p>
            <a:endParaRPr lang="en-US" baseline="0" dirty="0" smtClean="0"/>
          </a:p>
          <a:p>
            <a:r>
              <a:rPr lang="en-US" baseline="0" dirty="0" smtClean="0"/>
              <a:t>We use the term people experiencing homelessness throughout our presentation and writings, but we want to acknowledge that many people identify in different ways. We see that, we hear you, and we acknowledge all of those identities.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4</a:t>
            </a:fld>
            <a:endParaRPr lang="en-US"/>
          </a:p>
        </p:txBody>
      </p:sp>
    </p:spTree>
    <p:extLst>
      <p:ext uri="{BB962C8B-B14F-4D97-AF65-F5344CB8AC3E}">
        <p14:creationId xmlns:p14="http://schemas.microsoft.com/office/powerpoint/2010/main" val="36667891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a:t>
            </a:r>
            <a:r>
              <a:rPr lang="en-US" dirty="0" smtClean="0"/>
              <a:t>:</a:t>
            </a:r>
          </a:p>
          <a:p>
            <a:endParaRPr lang="en-US" dirty="0" smtClean="0"/>
          </a:p>
          <a:p>
            <a:r>
              <a:rPr lang="en-US" b="1" dirty="0" smtClean="0"/>
              <a:t>Communication</a:t>
            </a:r>
          </a:p>
          <a:p>
            <a:r>
              <a:rPr lang="en-US" dirty="0" smtClean="0"/>
              <a:t>- My</a:t>
            </a:r>
            <a:r>
              <a:rPr lang="en-US" baseline="0" dirty="0" smtClean="0"/>
              <a:t> deepest concern is that researchers miscommunicate our language, and write things in a language that is difficult for us to understand. Then we have to go back to the researcher and ask “what do you mean by this?” </a:t>
            </a:r>
          </a:p>
          <a:p>
            <a:endParaRPr lang="en-US" baseline="0" dirty="0" smtClean="0"/>
          </a:p>
          <a:p>
            <a:r>
              <a:rPr lang="en-US" b="1" baseline="0" dirty="0" smtClean="0"/>
              <a:t>Identity</a:t>
            </a:r>
          </a:p>
          <a:p>
            <a:pPr marL="171450" indent="-171450">
              <a:buFontTx/>
              <a:buChar char="-"/>
            </a:pPr>
            <a:r>
              <a:rPr lang="en-US" baseline="0" dirty="0" smtClean="0"/>
              <a:t>Across </a:t>
            </a:r>
            <a:r>
              <a:rPr lang="en-US" baseline="0" dirty="0" smtClean="0"/>
              <a:t>Canada, we don’t have a universal language for how we refer to or call researchers who have lived expertise. In some places, the word “peer” is used. Here, </a:t>
            </a:r>
            <a:r>
              <a:rPr lang="en-US" baseline="0" dirty="0" smtClean="0"/>
              <a:t>I </a:t>
            </a:r>
            <a:r>
              <a:rPr lang="en-US" baseline="0" dirty="0" smtClean="0"/>
              <a:t>find the word “peer” stigmatizing</a:t>
            </a:r>
            <a:r>
              <a:rPr lang="en-US" baseline="0" dirty="0" smtClean="0"/>
              <a:t>.</a:t>
            </a:r>
            <a:endParaRPr lang="en-US" baseline="0" dirty="0" smtClean="0"/>
          </a:p>
          <a:p>
            <a:pPr marL="171450" indent="-171450">
              <a:buFontTx/>
              <a:buChar char="-"/>
            </a:pPr>
            <a:r>
              <a:rPr lang="en-US" dirty="0" smtClean="0"/>
              <a:t>I </a:t>
            </a:r>
            <a:r>
              <a:rPr lang="en-US" dirty="0" smtClean="0"/>
              <a:t>don’t call myself a Peer.</a:t>
            </a:r>
            <a:r>
              <a:rPr lang="en-US" baseline="0" dirty="0" smtClean="0"/>
              <a:t> I consider myself to be a research associate, for lack of a better word. The reason is because we are doing the same thing that you guys are doing – knowledge translation, and therefore I cannot call myself a peer. </a:t>
            </a:r>
          </a:p>
          <a:p>
            <a:pPr marL="171450" indent="-171450">
              <a:buFontTx/>
              <a:buChar char="-"/>
            </a:pPr>
            <a:r>
              <a:rPr lang="en-US" baseline="0" dirty="0" smtClean="0"/>
              <a:t>We are not considered staff, </a:t>
            </a:r>
            <a:r>
              <a:rPr lang="en-US" baseline="0" dirty="0" smtClean="0"/>
              <a:t>we are often not </a:t>
            </a:r>
            <a:r>
              <a:rPr lang="en-US" baseline="0" dirty="0" smtClean="0"/>
              <a:t>respected.</a:t>
            </a:r>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55</a:t>
            </a:fld>
            <a:endParaRPr lang="en-US"/>
          </a:p>
        </p:txBody>
      </p:sp>
    </p:spTree>
    <p:extLst>
      <p:ext uri="{BB962C8B-B14F-4D97-AF65-F5344CB8AC3E}">
        <p14:creationId xmlns:p14="http://schemas.microsoft.com/office/powerpoint/2010/main" val="1032743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r>
              <a:rPr lang="en-US"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 problem in the recruitment process of hiring lived expertise researchers. In my experience, and in discussion with my peers, we have realized the roles</a:t>
            </a:r>
            <a:r>
              <a:rPr lang="en-US" baseline="0" dirty="0" smtClean="0"/>
              <a:t> are largely filled by internal networks. Though this may be efficient, it is not truly a diverse pool of candidates. The only difference between a lived expertise researcher and a participant is awareness of research opportunities as employment, training in research, and where we are in our journey. Anyone can start from anywhere. There needs to be a better system when it comes to hiring researchers with lived expertise. </a:t>
            </a:r>
          </a:p>
          <a:p>
            <a:endParaRPr lang="en-US" baseline="0" dirty="0" smtClean="0"/>
          </a:p>
          <a:p>
            <a:r>
              <a:rPr lang="en-US" baseline="0" dirty="0" smtClean="0"/>
              <a:t>Once a lived expertise researcher is hired we need our voices to be authentically heard. We need our language and our defined terms to be reflected in manuscripts. For example, not what a largely recognized organization says homelessness is, but how it is defined by us, the broader group of people experiencing homelessness. </a:t>
            </a:r>
          </a:p>
          <a:p>
            <a:endParaRPr lang="en-US" baseline="0" dirty="0" smtClean="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56</a:t>
            </a:fld>
            <a:endParaRPr lang="en-US"/>
          </a:p>
        </p:txBody>
      </p:sp>
    </p:spTree>
    <p:extLst>
      <p:ext uri="{BB962C8B-B14F-4D97-AF65-F5344CB8AC3E}">
        <p14:creationId xmlns:p14="http://schemas.microsoft.com/office/powerpoint/2010/main" val="469587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For </a:t>
            </a:r>
            <a:r>
              <a:rPr lang="en-US" dirty="0" smtClean="0"/>
              <a:t>research teams to improve their meaningful inclusion of researchers</a:t>
            </a:r>
            <a:r>
              <a:rPr lang="en-US" baseline="0" dirty="0" smtClean="0"/>
              <a:t> with lived expertise of homelessness</a:t>
            </a:r>
            <a:r>
              <a:rPr lang="en-US" dirty="0" smtClean="0"/>
              <a:t>.</a:t>
            </a:r>
          </a:p>
          <a:p>
            <a:endParaRPr lang="en-US" dirty="0" smtClean="0"/>
          </a:p>
          <a:p>
            <a:r>
              <a:rPr lang="en-US" dirty="0" smtClean="0"/>
              <a:t>For Researchers</a:t>
            </a:r>
            <a:r>
              <a:rPr lang="en-US" baseline="0" dirty="0" smtClean="0"/>
              <a:t> with Lived Expertise to advocate for their role and expansion of their role.</a:t>
            </a:r>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57</a:t>
            </a:fld>
            <a:endParaRPr lang="en-US"/>
          </a:p>
        </p:txBody>
      </p:sp>
    </p:spTree>
    <p:extLst>
      <p:ext uri="{BB962C8B-B14F-4D97-AF65-F5344CB8AC3E}">
        <p14:creationId xmlns:p14="http://schemas.microsoft.com/office/powerpoint/2010/main" val="912649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Lucie: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At the end of each half there will be a 15-min Q&amp;A.</a:t>
            </a:r>
          </a:p>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5</a:t>
            </a:fld>
            <a:endParaRPr lang="en-US"/>
          </a:p>
        </p:txBody>
      </p:sp>
    </p:spTree>
    <p:extLst>
      <p:ext uri="{BB962C8B-B14F-4D97-AF65-F5344CB8AC3E}">
        <p14:creationId xmlns:p14="http://schemas.microsoft.com/office/powerpoint/2010/main" val="478074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Lucie</a:t>
            </a:r>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6</a:t>
            </a:fld>
            <a:endParaRPr lang="en-US"/>
          </a:p>
        </p:txBody>
      </p:sp>
    </p:spTree>
    <p:extLst>
      <p:ext uri="{BB962C8B-B14F-4D97-AF65-F5344CB8AC3E}">
        <p14:creationId xmlns:p14="http://schemas.microsoft.com/office/powerpoint/2010/main" val="662898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Lucie: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From the start of the pandemic, we</a:t>
            </a:r>
            <a:r>
              <a:rPr lang="en-US" sz="1200" kern="1200" baseline="0" dirty="0" smtClean="0">
                <a:solidFill>
                  <a:schemeClr val="tx1"/>
                </a:solidFill>
                <a:effectLst/>
                <a:latin typeface="+mn-lt"/>
                <a:ea typeface="+mn-ea"/>
                <a:cs typeface="+mn-cs"/>
              </a:rPr>
              <a:t> suspected </a:t>
            </a:r>
            <a:r>
              <a:rPr lang="en-US" sz="1200" kern="1200" dirty="0" smtClean="0">
                <a:solidFill>
                  <a:schemeClr val="tx1"/>
                </a:solidFill>
                <a:effectLst/>
                <a:latin typeface="+mn-lt"/>
                <a:ea typeface="+mn-ea"/>
                <a:cs typeface="+mn-cs"/>
              </a:rPr>
              <a:t>that COVID-19 would likely put people experiencing homelessness at particular risk, for two reasons. First, people who lack stable housing are</a:t>
            </a:r>
            <a:r>
              <a:rPr lang="en-US" sz="1200" kern="1200" baseline="0" dirty="0" smtClean="0">
                <a:solidFill>
                  <a:schemeClr val="tx1"/>
                </a:solidFill>
                <a:effectLst/>
                <a:latin typeface="+mn-lt"/>
                <a:ea typeface="+mn-ea"/>
                <a:cs typeface="+mn-cs"/>
              </a:rPr>
              <a:t> more likely to reside </a:t>
            </a:r>
            <a:r>
              <a:rPr lang="en-US" sz="1200" kern="1200" dirty="0" smtClean="0">
                <a:solidFill>
                  <a:schemeClr val="tx1"/>
                </a:solidFill>
                <a:effectLst/>
                <a:latin typeface="+mn-lt"/>
                <a:ea typeface="+mn-ea"/>
                <a:cs typeface="+mn-cs"/>
              </a:rPr>
              <a:t>in settings with conditions ideal for transmission of infectious disease (for example high levels</a:t>
            </a:r>
            <a:r>
              <a:rPr lang="en-US" sz="1200" kern="1200" baseline="0" dirty="0" smtClean="0">
                <a:solidFill>
                  <a:schemeClr val="tx1"/>
                </a:solidFill>
                <a:effectLst/>
                <a:latin typeface="+mn-lt"/>
                <a:ea typeface="+mn-ea"/>
                <a:cs typeface="+mn-cs"/>
              </a:rPr>
              <a:t> of </a:t>
            </a:r>
            <a:r>
              <a:rPr lang="en-US" sz="1200" kern="1200" dirty="0" smtClean="0">
                <a:solidFill>
                  <a:schemeClr val="tx1"/>
                </a:solidFill>
                <a:effectLst/>
                <a:latin typeface="+mn-lt"/>
                <a:ea typeface="+mn-ea"/>
                <a:cs typeface="+mn-cs"/>
              </a:rPr>
              <a:t>crowding and lack of private sleeping spaces).</a:t>
            </a:r>
            <a:r>
              <a:rPr lang="en-US" sz="1200" kern="1200" baseline="0" dirty="0" smtClean="0">
                <a:solidFill>
                  <a:schemeClr val="tx1"/>
                </a:solidFill>
                <a:effectLst/>
                <a:latin typeface="+mn-lt"/>
                <a:ea typeface="+mn-ea"/>
                <a:cs typeface="+mn-cs"/>
              </a:rPr>
              <a:t> And second, as </a:t>
            </a:r>
            <a:r>
              <a:rPr lang="en-US" sz="1200" kern="1200" dirty="0" smtClean="0">
                <a:solidFill>
                  <a:schemeClr val="tx1"/>
                </a:solidFill>
                <a:effectLst/>
                <a:latin typeface="+mn-lt"/>
                <a:ea typeface="+mn-ea"/>
                <a:cs typeface="+mn-cs"/>
              </a:rPr>
              <a:t>a group, people experiencing homelessness have higher rates of health conditions we know to</a:t>
            </a:r>
            <a:r>
              <a:rPr lang="en-US" sz="1200" kern="1200" baseline="0" dirty="0" smtClean="0">
                <a:solidFill>
                  <a:schemeClr val="tx1"/>
                </a:solidFill>
                <a:effectLst/>
                <a:latin typeface="+mn-lt"/>
                <a:ea typeface="+mn-ea"/>
                <a:cs typeface="+mn-cs"/>
              </a:rPr>
              <a:t> be </a:t>
            </a:r>
            <a:r>
              <a:rPr lang="en-US" sz="1200" kern="1200" dirty="0" smtClean="0">
                <a:solidFill>
                  <a:schemeClr val="tx1"/>
                </a:solidFill>
                <a:effectLst/>
                <a:latin typeface="+mn-lt"/>
                <a:ea typeface="+mn-ea"/>
                <a:cs typeface="+mn-cs"/>
              </a:rPr>
              <a:t>associated with poor outcomes from COVID-19</a:t>
            </a:r>
            <a:r>
              <a:rPr lang="en-US" sz="1200" kern="1200" baseline="0" dirty="0" smtClean="0">
                <a:solidFill>
                  <a:schemeClr val="tx1"/>
                </a:solidFill>
                <a:effectLst/>
                <a:latin typeface="+mn-lt"/>
                <a:ea typeface="+mn-ea"/>
                <a:cs typeface="+mn-cs"/>
              </a:rPr>
              <a:t> infection.</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7</a:t>
            </a:fld>
            <a:endParaRPr lang="en-US"/>
          </a:p>
        </p:txBody>
      </p:sp>
    </p:spTree>
    <p:extLst>
      <p:ext uri="{BB962C8B-B14F-4D97-AF65-F5344CB8AC3E}">
        <p14:creationId xmlns:p14="http://schemas.microsoft.com/office/powerpoint/2010/main" val="1716168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Lucie:</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Together, these realities mean that COVID-19 poses a threat to the health of people who experience homelessness.</a:t>
            </a:r>
          </a:p>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8</a:t>
            </a:fld>
            <a:endParaRPr lang="en-US"/>
          </a:p>
        </p:txBody>
      </p:sp>
    </p:spTree>
    <p:extLst>
      <p:ext uri="{BB962C8B-B14F-4D97-AF65-F5344CB8AC3E}">
        <p14:creationId xmlns:p14="http://schemas.microsoft.com/office/powerpoint/2010/main" val="1028553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Lucie: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We also know that </a:t>
            </a:r>
            <a:r>
              <a:rPr lang="en-US" b="1" dirty="0" smtClean="0"/>
              <a:t>vaccination</a:t>
            </a:r>
            <a:r>
              <a:rPr lang="en-US" dirty="0" smtClean="0"/>
              <a:t> is one of the best protections against serious illness from COVID-19 infection, yet early reports in the pandemic suggested that </a:t>
            </a:r>
            <a:r>
              <a:rPr lang="en-US" b="1" dirty="0" smtClean="0"/>
              <a:t>rates of vaccination among people experiencing homelessness might be low.</a:t>
            </a:r>
          </a:p>
          <a:p>
            <a:endParaRPr lang="en-US" dirty="0"/>
          </a:p>
        </p:txBody>
      </p:sp>
      <p:sp>
        <p:nvSpPr>
          <p:cNvPr id="4" name="Slide Number Placeholder 3"/>
          <p:cNvSpPr>
            <a:spLocks noGrp="1"/>
          </p:cNvSpPr>
          <p:nvPr>
            <p:ph type="sldNum" sz="quarter" idx="10"/>
          </p:nvPr>
        </p:nvSpPr>
        <p:spPr/>
        <p:txBody>
          <a:bodyPr/>
          <a:lstStyle/>
          <a:p>
            <a:pPr>
              <a:defRPr/>
            </a:pPr>
            <a:fld id="{794C3FC4-23C1-7A4F-BBEB-92A26E68B389}" type="slidenum">
              <a:rPr lang="en-US" smtClean="0"/>
              <a:pPr>
                <a:defRPr/>
              </a:pPr>
              <a:t>9</a:t>
            </a:fld>
            <a:endParaRPr lang="en-US"/>
          </a:p>
        </p:txBody>
      </p:sp>
    </p:spTree>
    <p:extLst>
      <p:ext uri="{BB962C8B-B14F-4D97-AF65-F5344CB8AC3E}">
        <p14:creationId xmlns:p14="http://schemas.microsoft.com/office/powerpoint/2010/main" val="15582053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hemeOverride" Target="../theme/themeOverride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hemeOverride" Target="../theme/themeOverride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hemeOverride" Target="../theme/themeOverride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hemeOverride" Target="../theme/themeOverride1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hemeOverride" Target="../theme/themeOverride1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hemeOverride" Target="../theme/themeOverride1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hemeOverride" Target="../theme/themeOverride1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hemeOverride" Target="../theme/themeOverride1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hemeOverride" Target="../theme/themeOverride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hemeOverride" Target="../theme/themeOverride20.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jpe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hemeOverride" Target="../theme/themeOverride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hemeOverride" Target="../theme/themeOverride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hemeOverride" Target="../theme/themeOverride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hemeOverride" Target="../theme/themeOverride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Logo">
            <a:extLst>
              <a:ext uri="{FF2B5EF4-FFF2-40B4-BE49-F238E27FC236}">
                <a16:creationId xmlns:a16="http://schemas.microsoft.com/office/drawing/2014/main" id="{EFBB5ECF-1AC3-5745-96E5-DF8CD34DDE61}"/>
              </a:ext>
            </a:extLst>
          </p:cNvPr>
          <p:cNvPicPr>
            <a:picLocks noChangeAspect="1" noChangeArrowheads="1"/>
          </p:cNvPicPr>
          <p:nvPr userDrawn="1"/>
        </p:nvPicPr>
        <p:blipFill rotWithShape="1">
          <a:blip r:embed="rId4" cstate="hqprint">
            <a:extLst>
              <a:ext uri="{28A0092B-C50C-407E-A947-70E740481C1C}">
                <a14:useLocalDpi xmlns:a14="http://schemas.microsoft.com/office/drawing/2010/main" val="0"/>
              </a:ext>
            </a:extLst>
          </a:blip>
          <a:srcRect l="31569" t="-28769" r="59294" b="-18098"/>
          <a:stretch/>
        </p:blipFill>
        <p:spPr bwMode="auto">
          <a:xfrm>
            <a:off x="6528122" y="5510213"/>
            <a:ext cx="26637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DAEE6B5-B52E-1C4F-9F88-DB45B5C4F207}"/>
              </a:ext>
            </a:extLst>
          </p:cNvPr>
          <p:cNvPicPr>
            <a:picLocks noChangeAspect="1" noChangeArrowheads="1"/>
          </p:cNvPicPr>
          <p:nvPr/>
        </p:nvPicPr>
        <p:blipFill>
          <a:blip r:embed="rId5" cstate="hqprint">
            <a:lum bright="100000"/>
            <a:extLst>
              <a:ext uri="{28A0092B-C50C-407E-A947-70E740481C1C}">
                <a14:useLocalDpi xmlns:a14="http://schemas.microsoft.com/office/drawing/2010/main" val="0"/>
              </a:ext>
            </a:extLst>
          </a:blip>
          <a:srcRect/>
          <a:stretch>
            <a:fillRect/>
          </a:stretch>
        </p:blipFill>
        <p:spPr bwMode="auto">
          <a:xfrm>
            <a:off x="6861175" y="5654675"/>
            <a:ext cx="17843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header"/>
          <p:cNvSpPr>
            <a:spLocks noGrp="1"/>
          </p:cNvSpPr>
          <p:nvPr>
            <p:ph type="body" sz="quarter" idx="12"/>
          </p:nvPr>
        </p:nvSpPr>
        <p:spPr>
          <a:xfrm>
            <a:off x="306720" y="3952875"/>
            <a:ext cx="7752080" cy="676998"/>
          </a:xfrm>
          <a:prstGeom prst="rect">
            <a:avLst/>
          </a:prstGeom>
        </p:spPr>
        <p:txBody>
          <a:bodyPr>
            <a:normAutofit/>
          </a:bodyPr>
          <a:lstStyle>
            <a:lvl1pPr marL="0" indent="0">
              <a:lnSpc>
                <a:spcPct val="100000"/>
              </a:lnSpc>
              <a:spcBef>
                <a:spcPts val="0"/>
              </a:spcBef>
              <a:buNone/>
              <a:defRPr lang="en-US" sz="2400" kern="1200" dirty="0">
                <a:ln>
                  <a:noFill/>
                </a:ln>
                <a:solidFill>
                  <a:schemeClr val="tx1"/>
                </a:solidFill>
                <a:latin typeface="+mn-lt"/>
                <a:ea typeface="+mn-ea"/>
                <a:cs typeface="+mn-cs"/>
              </a:defRPr>
            </a:lvl1pPr>
          </a:lstStyle>
          <a:p>
            <a:pPr lvl="0"/>
            <a:r>
              <a:rPr lang="en-US"/>
              <a:t>Click to edit Master text styles</a:t>
            </a:r>
          </a:p>
        </p:txBody>
      </p:sp>
      <p:sp>
        <p:nvSpPr>
          <p:cNvPr id="4" name="Header"/>
          <p:cNvSpPr>
            <a:spLocks noGrp="1"/>
          </p:cNvSpPr>
          <p:nvPr>
            <p:ph type="body" sz="quarter" idx="10"/>
          </p:nvPr>
        </p:nvSpPr>
        <p:spPr>
          <a:xfrm>
            <a:off x="306720" y="1471641"/>
            <a:ext cx="7752080" cy="2351161"/>
          </a:xfrm>
          <a:prstGeom prst="rect">
            <a:avLst/>
          </a:prstGeom>
        </p:spPr>
        <p:txBody>
          <a:bodyPr lIns="90000" anchor="b"/>
          <a:lstStyle>
            <a:lvl1pPr marL="0" indent="0">
              <a:lnSpc>
                <a:spcPct val="80000"/>
              </a:lnSpc>
              <a:spcBef>
                <a:spcPts val="0"/>
              </a:spcBef>
              <a:buNone/>
              <a:defRPr lang="en-US" sz="7200" kern="1200" dirty="0">
                <a:ln>
                  <a:noFill/>
                </a:ln>
                <a:solidFill>
                  <a:schemeClr val="tx1"/>
                </a:solidFill>
                <a:latin typeface="+mn-lt"/>
                <a:ea typeface="+mn-ea"/>
                <a:cs typeface="+mn-cs"/>
              </a:defRPr>
            </a:lvl1pPr>
            <a:lvl2pPr>
              <a:defRPr>
                <a:ln>
                  <a:solidFill>
                    <a:schemeClr val="tx2"/>
                  </a:solidFill>
                </a:ln>
              </a:defRPr>
            </a:lvl2pPr>
            <a:lvl3pPr>
              <a:defRPr>
                <a:ln>
                  <a:solidFill>
                    <a:schemeClr val="tx2"/>
                  </a:solidFill>
                </a:ln>
              </a:defRPr>
            </a:lvl3pPr>
            <a:lvl4pPr>
              <a:defRPr>
                <a:ln>
                  <a:solidFill>
                    <a:schemeClr val="tx2"/>
                  </a:solidFill>
                </a:ln>
              </a:defRPr>
            </a:lvl4pPr>
            <a:lvl5pPr>
              <a:defRPr>
                <a:ln>
                  <a:solidFill>
                    <a:schemeClr val="tx2"/>
                  </a:solidFill>
                </a:ln>
              </a:defRPr>
            </a:lvl5pPr>
          </a:lstStyle>
          <a:p>
            <a:pPr lvl="0"/>
            <a:r>
              <a:rPr lang="en-US"/>
              <a:t>Click to edit Master text styles</a:t>
            </a:r>
          </a:p>
        </p:txBody>
      </p:sp>
      <p:pic>
        <p:nvPicPr>
          <p:cNvPr id="3" name="Picture 2">
            <a:extLst>
              <a:ext uri="{FF2B5EF4-FFF2-40B4-BE49-F238E27FC236}">
                <a16:creationId xmlns:a16="http://schemas.microsoft.com/office/drawing/2014/main" id="{1E677AC3-D43B-7D45-A9A5-32A117D08C3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785851" y="5695548"/>
            <a:ext cx="1675596" cy="357991"/>
          </a:xfrm>
          <a:prstGeom prst="rect">
            <a:avLst/>
          </a:prstGeom>
        </p:spPr>
      </p:pic>
    </p:spTree>
    <p:extLst>
      <p:ext uri="{BB962C8B-B14F-4D97-AF65-F5344CB8AC3E}">
        <p14:creationId xmlns:p14="http://schemas.microsoft.com/office/powerpoint/2010/main" val="35134026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ative Slide ">
    <p:bg>
      <p:bgPr>
        <a:solidFill>
          <a:schemeClr val="tx1"/>
        </a:solidFill>
        <a:effectLst/>
      </p:bgPr>
    </p:bg>
    <p:spTree>
      <p:nvGrpSpPr>
        <p:cNvPr id="1" name=""/>
        <p:cNvGrpSpPr/>
        <p:nvPr/>
      </p:nvGrpSpPr>
      <p:grpSpPr>
        <a:xfrm>
          <a:off x="0" y="0"/>
          <a:ext cx="0" cy="0"/>
          <a:chOff x="0" y="0"/>
          <a:chExt cx="0" cy="0"/>
        </a:xfrm>
      </p:grpSpPr>
      <p:cxnSp>
        <p:nvCxnSpPr>
          <p:cNvPr id="6" name="Footer Line">
            <a:extLst>
              <a:ext uri="{FF2B5EF4-FFF2-40B4-BE49-F238E27FC236}">
                <a16:creationId xmlns:a16="http://schemas.microsoft.com/office/drawing/2014/main" id="{330ECF3F-945A-9246-BFDF-93E9E0722E53}"/>
              </a:ext>
            </a:extLst>
          </p:cNvPr>
          <p:cNvCxnSpPr/>
          <p:nvPr/>
        </p:nvCxnSpPr>
        <p:spPr>
          <a:xfrm>
            <a:off x="357188" y="6324600"/>
            <a:ext cx="8382000" cy="0"/>
          </a:xfrm>
          <a:prstGeom prst="line">
            <a:avLst/>
          </a:prstGeom>
          <a:ln>
            <a:solidFill>
              <a:srgbClr val="D0D3D4"/>
            </a:solidFill>
          </a:ln>
        </p:spPr>
        <p:style>
          <a:lnRef idx="1">
            <a:schemeClr val="accent1"/>
          </a:lnRef>
          <a:fillRef idx="0">
            <a:schemeClr val="accent1"/>
          </a:fillRef>
          <a:effectRef idx="0">
            <a:schemeClr val="accent1"/>
          </a:effectRef>
          <a:fontRef idx="minor">
            <a:schemeClr val="tx1"/>
          </a:fontRef>
        </p:style>
      </p:cxnSp>
      <p:cxnSp>
        <p:nvCxnSpPr>
          <p:cNvPr id="7" name="Divider Line">
            <a:extLst>
              <a:ext uri="{FF2B5EF4-FFF2-40B4-BE49-F238E27FC236}">
                <a16:creationId xmlns:a16="http://schemas.microsoft.com/office/drawing/2014/main" id="{DD8DB6FC-0F95-4A4F-90B6-0628FEC59554}"/>
              </a:ext>
            </a:extLst>
          </p:cNvPr>
          <p:cNvCxnSpPr/>
          <p:nvPr/>
        </p:nvCxnSpPr>
        <p:spPr>
          <a:xfrm>
            <a:off x="357188" y="3228975"/>
            <a:ext cx="528637" cy="0"/>
          </a:xfrm>
          <a:prstGeom prst="line">
            <a:avLst/>
          </a:prstGeom>
          <a:ln w="63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 name="Footer Line">
            <a:extLst>
              <a:ext uri="{FF2B5EF4-FFF2-40B4-BE49-F238E27FC236}">
                <a16:creationId xmlns:a16="http://schemas.microsoft.com/office/drawing/2014/main" id="{FF829336-2E67-7248-B6B3-E1269F63EF98}"/>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Rectangle 9">
            <a:extLst>
              <a:ext uri="{FF2B5EF4-FFF2-40B4-BE49-F238E27FC236}">
                <a16:creationId xmlns:a16="http://schemas.microsoft.com/office/drawing/2014/main" id="{8847285F-69E9-7940-BB93-A03F92D30875}"/>
              </a:ext>
            </a:extLst>
          </p:cNvPr>
          <p:cNvSpPr>
            <a:spLocks noChangeArrowheads="1"/>
          </p:cNvSpPr>
          <p:nvPr/>
        </p:nvSpPr>
        <p:spPr bwMode="auto">
          <a:xfrm>
            <a:off x="381000" y="6324600"/>
            <a:ext cx="298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800" r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a:solidFill>
                  <a:srgbClr val="535659"/>
                </a:solidFill>
              </a:rPr>
              <a:t>Page</a:t>
            </a:r>
          </a:p>
        </p:txBody>
      </p:sp>
      <p:pic>
        <p:nvPicPr>
          <p:cNvPr id="10" name="Picture 10">
            <a:extLst>
              <a:ext uri="{FF2B5EF4-FFF2-40B4-BE49-F238E27FC236}">
                <a16:creationId xmlns:a16="http://schemas.microsoft.com/office/drawing/2014/main" id="{A447228C-D450-7C44-AF34-38801C67345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005763" y="6381750"/>
            <a:ext cx="75723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Body Text Bottom"/>
          <p:cNvSpPr>
            <a:spLocks noGrp="1"/>
          </p:cNvSpPr>
          <p:nvPr>
            <p:ph type="body" sz="quarter" idx="13"/>
          </p:nvPr>
        </p:nvSpPr>
        <p:spPr>
          <a:xfrm>
            <a:off x="357851" y="4306303"/>
            <a:ext cx="8126392" cy="1677523"/>
          </a:xfrm>
        </p:spPr>
        <p:txBody>
          <a:bodyPr>
            <a:normAutofit/>
          </a:bodyPr>
          <a:lstStyle>
            <a:lvl1pPr marL="0" indent="0" algn="l">
              <a:lnSpc>
                <a:spcPts val="5000"/>
              </a:lnSpc>
              <a:buNone/>
              <a:defRPr sz="3200">
                <a:solidFill>
                  <a:schemeClr val="bg1"/>
                </a:solidFill>
              </a:defRPr>
            </a:lvl1pPr>
          </a:lstStyle>
          <a:p>
            <a:pPr lvl="0"/>
            <a:r>
              <a:rPr lang="en-US"/>
              <a:t>Click to edit Master text styles</a:t>
            </a:r>
          </a:p>
        </p:txBody>
      </p:sp>
      <p:sp>
        <p:nvSpPr>
          <p:cNvPr id="25" name="Title Bottom"/>
          <p:cNvSpPr>
            <a:spLocks noGrp="1"/>
          </p:cNvSpPr>
          <p:nvPr>
            <p:ph type="body" sz="quarter" idx="11"/>
          </p:nvPr>
        </p:nvSpPr>
        <p:spPr>
          <a:xfrm>
            <a:off x="357851" y="3541515"/>
            <a:ext cx="2547395" cy="625374"/>
          </a:xfrm>
        </p:spPr>
        <p:txBody>
          <a:bodyPr anchor="ctr">
            <a:normAutofit/>
          </a:bodyPr>
          <a:lstStyle>
            <a:lvl1pPr marL="0" indent="0" algn="l">
              <a:lnSpc>
                <a:spcPct val="100000"/>
              </a:lnSpc>
              <a:buNone/>
              <a:defRPr sz="1800" b="1">
                <a:solidFill>
                  <a:schemeClr val="accent1"/>
                </a:solidFill>
              </a:defRPr>
            </a:lvl1pPr>
          </a:lstStyle>
          <a:p>
            <a:pPr lvl="0"/>
            <a:r>
              <a:rPr lang="en-US"/>
              <a:t>Click to edit Master text styles</a:t>
            </a:r>
          </a:p>
        </p:txBody>
      </p:sp>
      <p:sp>
        <p:nvSpPr>
          <p:cNvPr id="5" name="Body Text Top"/>
          <p:cNvSpPr>
            <a:spLocks noGrp="1"/>
          </p:cNvSpPr>
          <p:nvPr>
            <p:ph type="body" sz="quarter" idx="12"/>
          </p:nvPr>
        </p:nvSpPr>
        <p:spPr>
          <a:xfrm>
            <a:off x="357851" y="1245419"/>
            <a:ext cx="8126392" cy="1677524"/>
          </a:xfrm>
        </p:spPr>
        <p:txBody>
          <a:bodyPr>
            <a:normAutofit/>
          </a:bodyPr>
          <a:lstStyle>
            <a:lvl1pPr marL="0" indent="0" algn="l">
              <a:lnSpc>
                <a:spcPts val="5000"/>
              </a:lnSpc>
              <a:buNone/>
              <a:defRPr sz="3200">
                <a:solidFill>
                  <a:schemeClr val="bg1"/>
                </a:solidFill>
              </a:defRPr>
            </a:lvl1pPr>
          </a:lstStyle>
          <a:p>
            <a:pPr lvl="0"/>
            <a:r>
              <a:rPr lang="en-US"/>
              <a:t>Click to edit Master text styles</a:t>
            </a:r>
          </a:p>
        </p:txBody>
      </p:sp>
      <p:sp>
        <p:nvSpPr>
          <p:cNvPr id="3" name="Title Top"/>
          <p:cNvSpPr>
            <a:spLocks noGrp="1"/>
          </p:cNvSpPr>
          <p:nvPr>
            <p:ph type="body" sz="quarter" idx="10"/>
          </p:nvPr>
        </p:nvSpPr>
        <p:spPr>
          <a:xfrm>
            <a:off x="357851" y="474220"/>
            <a:ext cx="2547395" cy="625374"/>
          </a:xfrm>
        </p:spPr>
        <p:txBody>
          <a:bodyPr anchor="ctr">
            <a:normAutofit/>
          </a:bodyPr>
          <a:lstStyle>
            <a:lvl1pPr marL="0" indent="0" algn="l">
              <a:lnSpc>
                <a:spcPct val="100000"/>
              </a:lnSpc>
              <a:buNone/>
              <a:defRPr sz="1800" b="1">
                <a:solidFill>
                  <a:schemeClr val="accent1"/>
                </a:solidFill>
              </a:defRPr>
            </a:lvl1pPr>
          </a:lstStyle>
          <a:p>
            <a:pPr lvl="0"/>
            <a:r>
              <a:rPr lang="en-US"/>
              <a:t>Click to edit Master text styles</a:t>
            </a:r>
          </a:p>
        </p:txBody>
      </p:sp>
      <p:sp>
        <p:nvSpPr>
          <p:cNvPr id="11" name="Slide Number Placeholder 5">
            <a:extLst>
              <a:ext uri="{FF2B5EF4-FFF2-40B4-BE49-F238E27FC236}">
                <a16:creationId xmlns:a16="http://schemas.microsoft.com/office/drawing/2014/main" id="{A6977F42-FC2D-CF48-8058-9EC7D276A3CE}"/>
              </a:ext>
            </a:extLst>
          </p:cNvPr>
          <p:cNvSpPr>
            <a:spLocks noGrp="1"/>
          </p:cNvSpPr>
          <p:nvPr>
            <p:ph type="sldNum" sz="quarter" idx="14"/>
          </p:nvPr>
        </p:nvSpPr>
        <p:spPr>
          <a:xfrm>
            <a:off x="731838" y="6324600"/>
            <a:ext cx="482600" cy="277813"/>
          </a:xfrm>
        </p:spPr>
        <p:txBody>
          <a:bodyPr lIns="0" tIns="46800" rIns="0"/>
          <a:lstStyle>
            <a:lvl1pPr>
              <a:defRPr sz="1200" smtClean="0">
                <a:solidFill>
                  <a:schemeClr val="accent1"/>
                </a:solidFill>
              </a:defRPr>
            </a:lvl1pPr>
          </a:lstStyle>
          <a:p>
            <a:pPr>
              <a:defRPr/>
            </a:pPr>
            <a:fld id="{E0DE0060-9888-7842-9829-88A7114D59D5}" type="slidenum">
              <a:rPr lang="en-US"/>
              <a:pPr>
                <a:defRPr/>
              </a:pPr>
              <a:t>‹#›</a:t>
            </a:fld>
            <a:endParaRPr lang="en-US" dirty="0"/>
          </a:p>
        </p:txBody>
      </p:sp>
    </p:spTree>
    <p:extLst>
      <p:ext uri="{BB962C8B-B14F-4D97-AF65-F5344CB8AC3E}">
        <p14:creationId xmlns:p14="http://schemas.microsoft.com/office/powerpoint/2010/main" val="3196540538"/>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ta and Text Slide">
    <p:bg>
      <p:bgPr>
        <a:solidFill>
          <a:schemeClr val="tx1"/>
        </a:solidFill>
        <a:effectLst/>
      </p:bgPr>
    </p:bg>
    <p:spTree>
      <p:nvGrpSpPr>
        <p:cNvPr id="1" name=""/>
        <p:cNvGrpSpPr/>
        <p:nvPr/>
      </p:nvGrpSpPr>
      <p:grpSpPr>
        <a:xfrm>
          <a:off x="0" y="0"/>
          <a:ext cx="0" cy="0"/>
          <a:chOff x="0" y="0"/>
          <a:chExt cx="0" cy="0"/>
        </a:xfrm>
      </p:grpSpPr>
      <p:cxnSp>
        <p:nvCxnSpPr>
          <p:cNvPr id="10" name="Footer Line">
            <a:extLst>
              <a:ext uri="{FF2B5EF4-FFF2-40B4-BE49-F238E27FC236}">
                <a16:creationId xmlns:a16="http://schemas.microsoft.com/office/drawing/2014/main" id="{AB9A852F-C2BB-FA4E-B04D-69CD791E1EBE}"/>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hort Divider">
            <a:extLst>
              <a:ext uri="{FF2B5EF4-FFF2-40B4-BE49-F238E27FC236}">
                <a16:creationId xmlns:a16="http://schemas.microsoft.com/office/drawing/2014/main" id="{6903602A-6416-AF48-86D7-B843B4AA899C}"/>
              </a:ext>
            </a:extLst>
          </p:cNvPr>
          <p:cNvCxnSpPr/>
          <p:nvPr/>
        </p:nvCxnSpPr>
        <p:spPr>
          <a:xfrm>
            <a:off x="5248275" y="4262438"/>
            <a:ext cx="4365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Divider Line Middle ">
            <a:extLst>
              <a:ext uri="{FF2B5EF4-FFF2-40B4-BE49-F238E27FC236}">
                <a16:creationId xmlns:a16="http://schemas.microsoft.com/office/drawing/2014/main" id="{56C148E4-63B3-A145-9D21-0F8822EEDCDD}"/>
              </a:ext>
            </a:extLst>
          </p:cNvPr>
          <p:cNvCxnSpPr/>
          <p:nvPr/>
        </p:nvCxnSpPr>
        <p:spPr>
          <a:xfrm>
            <a:off x="381000" y="2181225"/>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Divider Line Top">
            <a:extLst>
              <a:ext uri="{FF2B5EF4-FFF2-40B4-BE49-F238E27FC236}">
                <a16:creationId xmlns:a16="http://schemas.microsoft.com/office/drawing/2014/main" id="{F9CFC323-BCA9-0E42-A43A-2ADAD9FFDC0D}"/>
              </a:ext>
            </a:extLst>
          </p:cNvPr>
          <p:cNvCxnSpPr/>
          <p:nvPr/>
        </p:nvCxnSpPr>
        <p:spPr>
          <a:xfrm>
            <a:off x="381000" y="538163"/>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Footer Line">
            <a:extLst>
              <a:ext uri="{FF2B5EF4-FFF2-40B4-BE49-F238E27FC236}">
                <a16:creationId xmlns:a16="http://schemas.microsoft.com/office/drawing/2014/main" id="{DCCB8B2E-443F-DC41-9674-AE6500A98C60}"/>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Rectangle 11">
            <a:extLst>
              <a:ext uri="{FF2B5EF4-FFF2-40B4-BE49-F238E27FC236}">
                <a16:creationId xmlns:a16="http://schemas.microsoft.com/office/drawing/2014/main" id="{02A451A5-62D9-D049-9848-3ECE4FD1CEDD}"/>
              </a:ext>
            </a:extLst>
          </p:cNvPr>
          <p:cNvSpPr>
            <a:spLocks noChangeArrowheads="1"/>
          </p:cNvSpPr>
          <p:nvPr/>
        </p:nvSpPr>
        <p:spPr bwMode="auto">
          <a:xfrm>
            <a:off x="381000" y="6324600"/>
            <a:ext cx="298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800" r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a:solidFill>
                  <a:srgbClr val="535659"/>
                </a:solidFill>
              </a:rPr>
              <a:t>Page</a:t>
            </a:r>
          </a:p>
        </p:txBody>
      </p:sp>
      <p:pic>
        <p:nvPicPr>
          <p:cNvPr id="17" name="Picture 12">
            <a:extLst>
              <a:ext uri="{FF2B5EF4-FFF2-40B4-BE49-F238E27FC236}">
                <a16:creationId xmlns:a16="http://schemas.microsoft.com/office/drawing/2014/main" id="{B30DAAE8-98D1-584D-9E4C-4DCF29C7FE8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005763" y="6381750"/>
            <a:ext cx="75723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Explanatory Text Bottom"/>
          <p:cNvSpPr>
            <a:spLocks noGrp="1"/>
          </p:cNvSpPr>
          <p:nvPr>
            <p:ph type="body" sz="quarter" idx="24"/>
          </p:nvPr>
        </p:nvSpPr>
        <p:spPr>
          <a:xfrm>
            <a:off x="5248042" y="5595410"/>
            <a:ext cx="3270250" cy="557213"/>
          </a:xfrm>
        </p:spPr>
        <p:txBody>
          <a:bodyPr anchor="ctr"/>
          <a:lstStyle>
            <a:lvl1pPr marL="0" indent="0">
              <a:lnSpc>
                <a:spcPct val="100000"/>
              </a:lnSpc>
              <a:buNone/>
              <a:defRPr sz="1400"/>
            </a:lvl1pPr>
          </a:lstStyle>
          <a:p>
            <a:pPr lvl="0"/>
            <a:r>
              <a:rPr lang="en-US"/>
              <a:t>Click to edit Master text styles</a:t>
            </a:r>
          </a:p>
        </p:txBody>
      </p:sp>
      <p:sp>
        <p:nvSpPr>
          <p:cNvPr id="20" name="Data Bottom"/>
          <p:cNvSpPr>
            <a:spLocks noGrp="1"/>
          </p:cNvSpPr>
          <p:nvPr>
            <p:ph type="body" sz="quarter" idx="23"/>
          </p:nvPr>
        </p:nvSpPr>
        <p:spPr>
          <a:xfrm>
            <a:off x="5248042" y="4924948"/>
            <a:ext cx="3270250" cy="641873"/>
          </a:xfrm>
          <a:solidFill>
            <a:schemeClr val="tx1">
              <a:alpha val="15000"/>
            </a:schemeClr>
          </a:solidFill>
        </p:spPr>
        <p:txBody>
          <a:bodyPr anchor="ctr"/>
          <a:lstStyle>
            <a:lvl1pPr marL="0" indent="0">
              <a:lnSpc>
                <a:spcPct val="100000"/>
              </a:lnSpc>
              <a:buNone/>
              <a:defRPr sz="3600">
                <a:solidFill>
                  <a:schemeClr val="accent1"/>
                </a:solidFill>
              </a:defRPr>
            </a:lvl1pPr>
          </a:lstStyle>
          <a:p>
            <a:pPr lvl="0"/>
            <a:r>
              <a:rPr lang="en-US"/>
              <a:t>Click to edit Master text styles</a:t>
            </a:r>
          </a:p>
        </p:txBody>
      </p:sp>
      <p:sp>
        <p:nvSpPr>
          <p:cNvPr id="22" name="Sub-header Bottom"/>
          <p:cNvSpPr>
            <a:spLocks noGrp="1"/>
          </p:cNvSpPr>
          <p:nvPr>
            <p:ph type="body" sz="quarter" idx="25"/>
          </p:nvPr>
        </p:nvSpPr>
        <p:spPr>
          <a:xfrm>
            <a:off x="5248042" y="4447648"/>
            <a:ext cx="3269784" cy="369887"/>
          </a:xfrm>
        </p:spPr>
        <p:txBody>
          <a:bodyPr anchor="ctr"/>
          <a:lstStyle>
            <a:lvl1pPr marL="0" indent="0">
              <a:lnSpc>
                <a:spcPct val="100000"/>
              </a:lnSpc>
              <a:buNone/>
              <a:defRPr sz="1400" b="1"/>
            </a:lvl1pPr>
          </a:lstStyle>
          <a:p>
            <a:pPr lvl="0"/>
            <a:r>
              <a:rPr lang="en-US"/>
              <a:t>Click to edit Master text styles</a:t>
            </a:r>
          </a:p>
        </p:txBody>
      </p:sp>
      <p:sp>
        <p:nvSpPr>
          <p:cNvPr id="7" name="Explanatory Text Top"/>
          <p:cNvSpPr>
            <a:spLocks noGrp="1"/>
          </p:cNvSpPr>
          <p:nvPr>
            <p:ph type="body" sz="quarter" idx="22"/>
          </p:nvPr>
        </p:nvSpPr>
        <p:spPr>
          <a:xfrm>
            <a:off x="5248042" y="3521075"/>
            <a:ext cx="3270250" cy="557213"/>
          </a:xfrm>
        </p:spPr>
        <p:txBody>
          <a:bodyPr anchor="ctr"/>
          <a:lstStyle>
            <a:lvl1pPr marL="0" indent="0">
              <a:lnSpc>
                <a:spcPct val="100000"/>
              </a:lnSpc>
              <a:buNone/>
              <a:defRPr sz="1400"/>
            </a:lvl1pPr>
          </a:lstStyle>
          <a:p>
            <a:pPr lvl="0"/>
            <a:r>
              <a:rPr lang="en-US"/>
              <a:t>Click to edit Master text styles</a:t>
            </a:r>
          </a:p>
        </p:txBody>
      </p:sp>
      <p:sp>
        <p:nvSpPr>
          <p:cNvPr id="33" name="Data Top"/>
          <p:cNvSpPr>
            <a:spLocks noGrp="1"/>
          </p:cNvSpPr>
          <p:nvPr>
            <p:ph type="body" sz="quarter" idx="15"/>
          </p:nvPr>
        </p:nvSpPr>
        <p:spPr>
          <a:xfrm>
            <a:off x="5248042" y="2850613"/>
            <a:ext cx="3270250" cy="641873"/>
          </a:xfrm>
          <a:solidFill>
            <a:schemeClr val="tx1">
              <a:alpha val="15000"/>
            </a:schemeClr>
          </a:solidFill>
        </p:spPr>
        <p:txBody>
          <a:bodyPr anchor="ctr"/>
          <a:lstStyle>
            <a:lvl1pPr marL="0" indent="0">
              <a:lnSpc>
                <a:spcPct val="100000"/>
              </a:lnSpc>
              <a:buNone/>
              <a:defRPr sz="3600">
                <a:solidFill>
                  <a:schemeClr val="accent1"/>
                </a:solidFill>
              </a:defRPr>
            </a:lvl1pPr>
          </a:lstStyle>
          <a:p>
            <a:pPr lvl="0"/>
            <a:r>
              <a:rPr lang="en-US"/>
              <a:t>Click to edit Master text styles</a:t>
            </a:r>
          </a:p>
        </p:txBody>
      </p:sp>
      <p:sp>
        <p:nvSpPr>
          <p:cNvPr id="3" name="Sub-header Top"/>
          <p:cNvSpPr>
            <a:spLocks noGrp="1"/>
          </p:cNvSpPr>
          <p:nvPr>
            <p:ph type="body" sz="quarter" idx="21"/>
          </p:nvPr>
        </p:nvSpPr>
        <p:spPr>
          <a:xfrm>
            <a:off x="5248042" y="2373313"/>
            <a:ext cx="3269784" cy="369887"/>
          </a:xfrm>
        </p:spPr>
        <p:txBody>
          <a:bodyPr anchor="ctr"/>
          <a:lstStyle>
            <a:lvl1pPr marL="0" indent="0">
              <a:lnSpc>
                <a:spcPct val="100000"/>
              </a:lnSpc>
              <a:buNone/>
              <a:defRPr sz="1400" b="1"/>
            </a:lvl1pPr>
          </a:lstStyle>
          <a:p>
            <a:pPr lvl="0"/>
            <a:r>
              <a:rPr lang="en-US"/>
              <a:t>Click to edit Master text styles</a:t>
            </a:r>
          </a:p>
        </p:txBody>
      </p:sp>
      <p:sp>
        <p:nvSpPr>
          <p:cNvPr id="6" name="Body Text"/>
          <p:cNvSpPr>
            <a:spLocks noGrp="1"/>
          </p:cNvSpPr>
          <p:nvPr>
            <p:ph type="body" sz="quarter" idx="12"/>
          </p:nvPr>
        </p:nvSpPr>
        <p:spPr>
          <a:xfrm>
            <a:off x="381000" y="2373198"/>
            <a:ext cx="4176711" cy="3759572"/>
          </a:xfrm>
        </p:spPr>
        <p:txBody>
          <a:bodyPr/>
          <a:lstStyle>
            <a:lvl1pPr marL="0" marR="0" indent="0" algn="l" defTabSz="685800" rtl="0" eaLnBrk="1" fontAlgn="auto" latinLnBrk="0" hangingPunct="1">
              <a:lnSpc>
                <a:spcPct val="150000"/>
              </a:lnSpc>
              <a:spcBef>
                <a:spcPts val="0"/>
              </a:spcBef>
              <a:spcAft>
                <a:spcPts val="0"/>
              </a:spcAft>
              <a:buClr>
                <a:schemeClr val="accent1"/>
              </a:buClr>
              <a:buSzTx/>
              <a:buFont typeface="+mj-lt"/>
              <a:buNone/>
              <a:tabLst/>
              <a:defRPr sz="1800">
                <a:solidFill>
                  <a:schemeClr val="bg1"/>
                </a:solidFill>
              </a:defRPr>
            </a:lvl1pPr>
          </a:lstStyle>
          <a:p>
            <a:pPr lvl="0"/>
            <a:r>
              <a:rPr lang="en-US"/>
              <a:t>Click to edit Master text styles</a:t>
            </a:r>
          </a:p>
          <a:p>
            <a:pPr lvl="1"/>
            <a:r>
              <a:rPr lang="en-US"/>
              <a:t>Second level</a:t>
            </a:r>
          </a:p>
        </p:txBody>
      </p:sp>
      <p:sp>
        <p:nvSpPr>
          <p:cNvPr id="11" name="Header"/>
          <p:cNvSpPr>
            <a:spLocks noGrp="1"/>
          </p:cNvSpPr>
          <p:nvPr>
            <p:ph type="body" sz="quarter" idx="10"/>
          </p:nvPr>
        </p:nvSpPr>
        <p:spPr>
          <a:xfrm>
            <a:off x="381000" y="910930"/>
            <a:ext cx="7397187" cy="898410"/>
          </a:xfrm>
          <a:prstGeom prst="rect">
            <a:avLst/>
          </a:prstGeom>
        </p:spPr>
        <p:txBody>
          <a:bodyPr lIns="90000" anchor="ctr"/>
          <a:lstStyle>
            <a:lvl1pPr marL="514350" indent="-514350">
              <a:buClr>
                <a:schemeClr val="accent1"/>
              </a:buClr>
              <a:buFont typeface="+mj-lt"/>
              <a:buAutoNum type="arabicPeriod"/>
              <a:defRPr sz="3200" b="1">
                <a:ln>
                  <a:noFill/>
                </a:ln>
                <a:solidFill>
                  <a:schemeClr val="bg1"/>
                </a:solidFill>
              </a:defRPr>
            </a:lvl1pPr>
            <a:lvl2pPr>
              <a:defRPr>
                <a:ln>
                  <a:solidFill>
                    <a:schemeClr val="tx2"/>
                  </a:solidFill>
                </a:ln>
              </a:defRPr>
            </a:lvl2pPr>
            <a:lvl3pPr>
              <a:defRPr>
                <a:ln>
                  <a:solidFill>
                    <a:schemeClr val="tx2"/>
                  </a:solidFill>
                </a:ln>
              </a:defRPr>
            </a:lvl3pPr>
            <a:lvl4pPr>
              <a:defRPr>
                <a:ln>
                  <a:solidFill>
                    <a:schemeClr val="tx2"/>
                  </a:solidFill>
                </a:ln>
              </a:defRPr>
            </a:lvl4pPr>
            <a:lvl5pPr>
              <a:defRPr>
                <a:ln>
                  <a:solidFill>
                    <a:schemeClr val="tx2"/>
                  </a:solidFill>
                </a:ln>
              </a:defRPr>
            </a:lvl5pPr>
          </a:lstStyle>
          <a:p>
            <a:pPr lvl="0"/>
            <a:r>
              <a:rPr lang="en-US"/>
              <a:t>Click to edit Master text styles</a:t>
            </a:r>
          </a:p>
        </p:txBody>
      </p:sp>
      <p:sp>
        <p:nvSpPr>
          <p:cNvPr id="18" name="Slide Number Placeholder 5">
            <a:extLst>
              <a:ext uri="{FF2B5EF4-FFF2-40B4-BE49-F238E27FC236}">
                <a16:creationId xmlns:a16="http://schemas.microsoft.com/office/drawing/2014/main" id="{9B0A721C-0756-9E47-9B8E-AFA7F8F36D9F}"/>
              </a:ext>
            </a:extLst>
          </p:cNvPr>
          <p:cNvSpPr>
            <a:spLocks noGrp="1"/>
          </p:cNvSpPr>
          <p:nvPr>
            <p:ph type="sldNum" sz="quarter" idx="26"/>
          </p:nvPr>
        </p:nvSpPr>
        <p:spPr>
          <a:xfrm>
            <a:off x="731838" y="6324600"/>
            <a:ext cx="482600" cy="277813"/>
          </a:xfrm>
        </p:spPr>
        <p:txBody>
          <a:bodyPr lIns="0" tIns="46800" rIns="0"/>
          <a:lstStyle>
            <a:lvl1pPr>
              <a:defRPr sz="1200" smtClean="0">
                <a:solidFill>
                  <a:schemeClr val="accent1"/>
                </a:solidFill>
              </a:defRPr>
            </a:lvl1pPr>
          </a:lstStyle>
          <a:p>
            <a:pPr>
              <a:defRPr/>
            </a:pPr>
            <a:fld id="{2BF1D1EC-9C22-B841-BFC8-F4782FC24244}" type="slidenum">
              <a:rPr lang="en-US"/>
              <a:pPr>
                <a:defRPr/>
              </a:pPr>
              <a:t>‹#›</a:t>
            </a:fld>
            <a:endParaRPr lang="en-US" dirty="0"/>
          </a:p>
        </p:txBody>
      </p:sp>
    </p:spTree>
    <p:extLst>
      <p:ext uri="{BB962C8B-B14F-4D97-AF65-F5344CB8AC3E}">
        <p14:creationId xmlns:p14="http://schemas.microsoft.com/office/powerpoint/2010/main" val="428161101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2 Table Slide ">
    <p:bg>
      <p:bgPr>
        <a:solidFill>
          <a:schemeClr val="tx1"/>
        </a:solidFill>
        <a:effectLst/>
      </p:bgPr>
    </p:bg>
    <p:spTree>
      <p:nvGrpSpPr>
        <p:cNvPr id="1" name=""/>
        <p:cNvGrpSpPr/>
        <p:nvPr/>
      </p:nvGrpSpPr>
      <p:grpSpPr>
        <a:xfrm>
          <a:off x="0" y="0"/>
          <a:ext cx="0" cy="0"/>
          <a:chOff x="0" y="0"/>
          <a:chExt cx="0" cy="0"/>
        </a:xfrm>
      </p:grpSpPr>
      <p:cxnSp>
        <p:nvCxnSpPr>
          <p:cNvPr id="17" name="Footer Line">
            <a:extLst>
              <a:ext uri="{FF2B5EF4-FFF2-40B4-BE49-F238E27FC236}">
                <a16:creationId xmlns:a16="http://schemas.microsoft.com/office/drawing/2014/main" id="{BD7E5BD3-1A1B-704C-AAB8-B3E834E6D9B2}"/>
              </a:ext>
            </a:extLst>
          </p:cNvPr>
          <p:cNvCxnSpPr/>
          <p:nvPr/>
        </p:nvCxnSpPr>
        <p:spPr>
          <a:xfrm>
            <a:off x="381000" y="6324600"/>
            <a:ext cx="838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Divider Line 3 - 4">
            <a:extLst>
              <a:ext uri="{FF2B5EF4-FFF2-40B4-BE49-F238E27FC236}">
                <a16:creationId xmlns:a16="http://schemas.microsoft.com/office/drawing/2014/main" id="{186EC265-5C66-9243-926A-912B80B2ECAF}"/>
              </a:ext>
            </a:extLst>
          </p:cNvPr>
          <p:cNvCxnSpPr/>
          <p:nvPr/>
        </p:nvCxnSpPr>
        <p:spPr>
          <a:xfrm>
            <a:off x="6227763" y="2727325"/>
            <a:ext cx="43656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Divider Line 3 - 2">
            <a:extLst>
              <a:ext uri="{FF2B5EF4-FFF2-40B4-BE49-F238E27FC236}">
                <a16:creationId xmlns:a16="http://schemas.microsoft.com/office/drawing/2014/main" id="{79715B72-CDA9-6047-AC5F-5CB5D3ED4B43}"/>
              </a:ext>
            </a:extLst>
          </p:cNvPr>
          <p:cNvCxnSpPr/>
          <p:nvPr/>
        </p:nvCxnSpPr>
        <p:spPr>
          <a:xfrm>
            <a:off x="6227763" y="941388"/>
            <a:ext cx="43656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Divider Line 2 - 4">
            <a:extLst>
              <a:ext uri="{FF2B5EF4-FFF2-40B4-BE49-F238E27FC236}">
                <a16:creationId xmlns:a16="http://schemas.microsoft.com/office/drawing/2014/main" id="{BA1AF0BA-D8AE-F846-81C4-E6053F2F7714}"/>
              </a:ext>
            </a:extLst>
          </p:cNvPr>
          <p:cNvCxnSpPr/>
          <p:nvPr/>
        </p:nvCxnSpPr>
        <p:spPr>
          <a:xfrm>
            <a:off x="3289300" y="2727325"/>
            <a:ext cx="4365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Divider Line 2 - 2">
            <a:extLst>
              <a:ext uri="{FF2B5EF4-FFF2-40B4-BE49-F238E27FC236}">
                <a16:creationId xmlns:a16="http://schemas.microsoft.com/office/drawing/2014/main" id="{DA591B36-7F34-9A40-86BE-16C24FB9E0A7}"/>
              </a:ext>
            </a:extLst>
          </p:cNvPr>
          <p:cNvCxnSpPr/>
          <p:nvPr/>
        </p:nvCxnSpPr>
        <p:spPr>
          <a:xfrm>
            <a:off x="3289300" y="941388"/>
            <a:ext cx="4365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Divider Line 1 - 4">
            <a:extLst>
              <a:ext uri="{FF2B5EF4-FFF2-40B4-BE49-F238E27FC236}">
                <a16:creationId xmlns:a16="http://schemas.microsoft.com/office/drawing/2014/main" id="{6ADAEAD5-ADB9-604A-B47B-5498FE647243}"/>
              </a:ext>
            </a:extLst>
          </p:cNvPr>
          <p:cNvCxnSpPr/>
          <p:nvPr/>
        </p:nvCxnSpPr>
        <p:spPr>
          <a:xfrm>
            <a:off x="392113" y="2727325"/>
            <a:ext cx="43656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Divider Line 1 - 2">
            <a:extLst>
              <a:ext uri="{FF2B5EF4-FFF2-40B4-BE49-F238E27FC236}">
                <a16:creationId xmlns:a16="http://schemas.microsoft.com/office/drawing/2014/main" id="{1B7C806B-AA26-4945-9369-0EE3BCE70ED7}"/>
              </a:ext>
            </a:extLst>
          </p:cNvPr>
          <p:cNvCxnSpPr/>
          <p:nvPr/>
        </p:nvCxnSpPr>
        <p:spPr>
          <a:xfrm>
            <a:off x="392113" y="941388"/>
            <a:ext cx="43656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Footer Line">
            <a:extLst>
              <a:ext uri="{FF2B5EF4-FFF2-40B4-BE49-F238E27FC236}">
                <a16:creationId xmlns:a16="http://schemas.microsoft.com/office/drawing/2014/main" id="{D8D2D6F4-C889-1745-B8E9-73817E1B1C68}"/>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Rectangle 15">
            <a:extLst>
              <a:ext uri="{FF2B5EF4-FFF2-40B4-BE49-F238E27FC236}">
                <a16:creationId xmlns:a16="http://schemas.microsoft.com/office/drawing/2014/main" id="{1F07FF9E-047D-324A-B226-75E5D52DC57C}"/>
              </a:ext>
            </a:extLst>
          </p:cNvPr>
          <p:cNvSpPr>
            <a:spLocks noChangeArrowheads="1"/>
          </p:cNvSpPr>
          <p:nvPr/>
        </p:nvSpPr>
        <p:spPr bwMode="auto">
          <a:xfrm>
            <a:off x="381000" y="6324600"/>
            <a:ext cx="298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800" r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a:solidFill>
                  <a:srgbClr val="535659"/>
                </a:solidFill>
              </a:rPr>
              <a:t>Page</a:t>
            </a:r>
          </a:p>
        </p:txBody>
      </p:sp>
      <p:pic>
        <p:nvPicPr>
          <p:cNvPr id="37" name="Picture 16">
            <a:extLst>
              <a:ext uri="{FF2B5EF4-FFF2-40B4-BE49-F238E27FC236}">
                <a16:creationId xmlns:a16="http://schemas.microsoft.com/office/drawing/2014/main" id="{FC60EB80-6633-A84D-83F6-A5CD0C2DC29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005763" y="6381750"/>
            <a:ext cx="75723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Body Text 3 - 7"/>
          <p:cNvSpPr>
            <a:spLocks noGrp="1"/>
          </p:cNvSpPr>
          <p:nvPr>
            <p:ph type="body" sz="quarter" idx="26"/>
          </p:nvPr>
        </p:nvSpPr>
        <p:spPr>
          <a:xfrm>
            <a:off x="6228350" y="4609240"/>
            <a:ext cx="2556256" cy="1078150"/>
          </a:xfrm>
        </p:spPr>
        <p:txBody>
          <a:bodyPr lIns="0"/>
          <a:lstStyle>
            <a:lvl1pPr marL="0" indent="0">
              <a:lnSpc>
                <a:spcPts val="2000"/>
              </a:lnSpc>
              <a:buNone/>
              <a:defRPr sz="1200">
                <a:solidFill>
                  <a:schemeClr val="bg1"/>
                </a:solidFill>
              </a:defRPr>
            </a:lvl1pPr>
          </a:lstStyle>
          <a:p>
            <a:pPr lvl="0"/>
            <a:r>
              <a:rPr lang="en-US"/>
              <a:t>Click to edit Master text styles</a:t>
            </a:r>
          </a:p>
        </p:txBody>
      </p:sp>
      <p:sp>
        <p:nvSpPr>
          <p:cNvPr id="34" name="Supporting Text 3 - 6"/>
          <p:cNvSpPr>
            <a:spLocks noGrp="1"/>
          </p:cNvSpPr>
          <p:nvPr>
            <p:ph type="body" sz="quarter" idx="25"/>
          </p:nvPr>
        </p:nvSpPr>
        <p:spPr>
          <a:xfrm>
            <a:off x="6228350" y="3414380"/>
            <a:ext cx="2556256" cy="1078150"/>
          </a:xfrm>
        </p:spPr>
        <p:txBody>
          <a:bodyPr lIns="0"/>
          <a:lstStyle>
            <a:lvl1pPr marL="0" indent="0">
              <a:lnSpc>
                <a:spcPct val="100000"/>
              </a:lnSpc>
              <a:buNone/>
              <a:defRPr sz="2000">
                <a:solidFill>
                  <a:schemeClr val="bg1"/>
                </a:solidFill>
              </a:defRPr>
            </a:lvl1pPr>
          </a:lstStyle>
          <a:p>
            <a:pPr lvl="0"/>
            <a:r>
              <a:rPr lang="en-US"/>
              <a:t>Click to edit Master text styles</a:t>
            </a:r>
          </a:p>
        </p:txBody>
      </p:sp>
      <p:sp>
        <p:nvSpPr>
          <p:cNvPr id="33" name="Title (2) 3 - 5"/>
          <p:cNvSpPr>
            <a:spLocks noGrp="1"/>
          </p:cNvSpPr>
          <p:nvPr>
            <p:ph type="body" sz="quarter" idx="24"/>
          </p:nvPr>
        </p:nvSpPr>
        <p:spPr>
          <a:xfrm>
            <a:off x="6228350" y="2927665"/>
            <a:ext cx="2266950" cy="302508"/>
          </a:xfrm>
        </p:spPr>
        <p:txBody>
          <a:bodyPr lIns="0" tIns="0" rIns="0" bIns="0" anchor="ctr" anchorCtr="0"/>
          <a:lstStyle>
            <a:lvl1pPr marL="0" indent="0">
              <a:lnSpc>
                <a:spcPct val="100000"/>
              </a:lnSpc>
              <a:buNone/>
              <a:defRPr sz="1400" b="1" spc="100" baseline="0">
                <a:solidFill>
                  <a:schemeClr val="accent1"/>
                </a:solidFill>
              </a:defRPr>
            </a:lvl1pPr>
          </a:lstStyle>
          <a:p>
            <a:pPr lvl="0"/>
            <a:r>
              <a:rPr lang="en-US"/>
              <a:t>Click to edit Master text styles</a:t>
            </a:r>
          </a:p>
        </p:txBody>
      </p:sp>
      <p:sp>
        <p:nvSpPr>
          <p:cNvPr id="15" name="Headline 3 -3"/>
          <p:cNvSpPr>
            <a:spLocks noGrp="1"/>
          </p:cNvSpPr>
          <p:nvPr>
            <p:ph type="body" sz="quarter" idx="14"/>
          </p:nvPr>
        </p:nvSpPr>
        <p:spPr>
          <a:xfrm>
            <a:off x="6228350" y="1057453"/>
            <a:ext cx="2572080" cy="1470588"/>
          </a:xfrm>
        </p:spPr>
        <p:txBody>
          <a:bodyPr lIns="0"/>
          <a:lstStyle>
            <a:lvl1pPr marL="0" indent="0">
              <a:lnSpc>
                <a:spcPct val="100000"/>
              </a:lnSpc>
              <a:buNone/>
              <a:defRPr sz="2400">
                <a:solidFill>
                  <a:schemeClr val="bg1"/>
                </a:solidFill>
              </a:defRPr>
            </a:lvl1pPr>
          </a:lstStyle>
          <a:p>
            <a:pPr lvl="0"/>
            <a:r>
              <a:rPr lang="en-US"/>
              <a:t>Click to edit Master text styles</a:t>
            </a:r>
          </a:p>
        </p:txBody>
      </p:sp>
      <p:sp>
        <p:nvSpPr>
          <p:cNvPr id="21" name="Title 3 - 1"/>
          <p:cNvSpPr>
            <a:spLocks noGrp="1"/>
          </p:cNvSpPr>
          <p:nvPr>
            <p:ph type="body" sz="quarter" idx="17"/>
          </p:nvPr>
        </p:nvSpPr>
        <p:spPr>
          <a:xfrm>
            <a:off x="6228350" y="524054"/>
            <a:ext cx="2266950" cy="302508"/>
          </a:xfrm>
        </p:spPr>
        <p:txBody>
          <a:bodyPr lIns="0" tIns="0" rIns="0" bIns="0" anchor="b"/>
          <a:lstStyle>
            <a:lvl1pPr marL="0" indent="0">
              <a:buNone/>
              <a:defRPr sz="1400" b="1" spc="100" baseline="0">
                <a:solidFill>
                  <a:schemeClr val="accent1"/>
                </a:solidFill>
              </a:defRPr>
            </a:lvl1pPr>
          </a:lstStyle>
          <a:p>
            <a:pPr lvl="0"/>
            <a:r>
              <a:rPr lang="en-US"/>
              <a:t>Click to edit Master text styles</a:t>
            </a:r>
          </a:p>
        </p:txBody>
      </p:sp>
      <p:sp>
        <p:nvSpPr>
          <p:cNvPr id="31" name="Body Text 2 - 7"/>
          <p:cNvSpPr>
            <a:spLocks noGrp="1"/>
          </p:cNvSpPr>
          <p:nvPr>
            <p:ph type="body" sz="quarter" idx="23"/>
          </p:nvPr>
        </p:nvSpPr>
        <p:spPr>
          <a:xfrm>
            <a:off x="3289918" y="4609240"/>
            <a:ext cx="2556256" cy="1078150"/>
          </a:xfrm>
        </p:spPr>
        <p:txBody>
          <a:bodyPr lIns="0"/>
          <a:lstStyle>
            <a:lvl1pPr marL="0" indent="0">
              <a:lnSpc>
                <a:spcPts val="2000"/>
              </a:lnSpc>
              <a:buNone/>
              <a:defRPr sz="1200">
                <a:solidFill>
                  <a:schemeClr val="bg1"/>
                </a:solidFill>
              </a:defRPr>
            </a:lvl1pPr>
          </a:lstStyle>
          <a:p>
            <a:pPr lvl="0"/>
            <a:r>
              <a:rPr lang="en-US"/>
              <a:t>Click to edit Master text styles</a:t>
            </a:r>
          </a:p>
        </p:txBody>
      </p:sp>
      <p:sp>
        <p:nvSpPr>
          <p:cNvPr id="30" name="Supporting Text 2 - 6"/>
          <p:cNvSpPr>
            <a:spLocks noGrp="1"/>
          </p:cNvSpPr>
          <p:nvPr>
            <p:ph type="body" sz="quarter" idx="22"/>
          </p:nvPr>
        </p:nvSpPr>
        <p:spPr>
          <a:xfrm>
            <a:off x="3289918" y="3414380"/>
            <a:ext cx="2556256" cy="1078150"/>
          </a:xfrm>
        </p:spPr>
        <p:txBody>
          <a:bodyPr lIns="0"/>
          <a:lstStyle>
            <a:lvl1pPr marL="0" indent="0">
              <a:lnSpc>
                <a:spcPct val="100000"/>
              </a:lnSpc>
              <a:buNone/>
              <a:defRPr sz="2000">
                <a:solidFill>
                  <a:schemeClr val="bg1"/>
                </a:solidFill>
              </a:defRPr>
            </a:lvl1pPr>
          </a:lstStyle>
          <a:p>
            <a:pPr lvl="0"/>
            <a:r>
              <a:rPr lang="en-US"/>
              <a:t>Click to edit Master text styles</a:t>
            </a:r>
          </a:p>
        </p:txBody>
      </p:sp>
      <p:sp>
        <p:nvSpPr>
          <p:cNvPr id="29" name="Title (2) 2 - 5"/>
          <p:cNvSpPr>
            <a:spLocks noGrp="1"/>
          </p:cNvSpPr>
          <p:nvPr>
            <p:ph type="body" sz="quarter" idx="21"/>
          </p:nvPr>
        </p:nvSpPr>
        <p:spPr>
          <a:xfrm>
            <a:off x="3289918" y="2927665"/>
            <a:ext cx="2266950" cy="302508"/>
          </a:xfrm>
        </p:spPr>
        <p:txBody>
          <a:bodyPr lIns="0" tIns="0" rIns="0" bIns="0" anchor="ctr" anchorCtr="0"/>
          <a:lstStyle>
            <a:lvl1pPr marL="0" indent="0">
              <a:lnSpc>
                <a:spcPct val="100000"/>
              </a:lnSpc>
              <a:buNone/>
              <a:defRPr sz="1400" b="1" spc="100" baseline="0">
                <a:solidFill>
                  <a:schemeClr val="accent1"/>
                </a:solidFill>
              </a:defRPr>
            </a:lvl1pPr>
          </a:lstStyle>
          <a:p>
            <a:pPr lvl="0"/>
            <a:r>
              <a:rPr lang="en-US"/>
              <a:t>Click to edit Master text styles</a:t>
            </a:r>
          </a:p>
        </p:txBody>
      </p:sp>
      <p:sp>
        <p:nvSpPr>
          <p:cNvPr id="13" name="Headline 2 - 3"/>
          <p:cNvSpPr>
            <a:spLocks noGrp="1"/>
          </p:cNvSpPr>
          <p:nvPr>
            <p:ph type="body" sz="quarter" idx="13"/>
          </p:nvPr>
        </p:nvSpPr>
        <p:spPr>
          <a:xfrm>
            <a:off x="3289918" y="1057453"/>
            <a:ext cx="2572080" cy="1470588"/>
          </a:xfrm>
        </p:spPr>
        <p:txBody>
          <a:bodyPr lIns="0"/>
          <a:lstStyle>
            <a:lvl1pPr marL="0" indent="0">
              <a:lnSpc>
                <a:spcPct val="100000"/>
              </a:lnSpc>
              <a:buNone/>
              <a:defRPr sz="2400">
                <a:solidFill>
                  <a:schemeClr val="bg1"/>
                </a:solidFill>
              </a:defRPr>
            </a:lvl1pPr>
          </a:lstStyle>
          <a:p>
            <a:pPr lvl="0"/>
            <a:r>
              <a:rPr lang="en-US"/>
              <a:t>Click to edit Master text styles</a:t>
            </a:r>
          </a:p>
        </p:txBody>
      </p:sp>
      <p:sp>
        <p:nvSpPr>
          <p:cNvPr id="19" name="Title 2 - 1"/>
          <p:cNvSpPr>
            <a:spLocks noGrp="1"/>
          </p:cNvSpPr>
          <p:nvPr>
            <p:ph type="body" sz="quarter" idx="16"/>
          </p:nvPr>
        </p:nvSpPr>
        <p:spPr>
          <a:xfrm>
            <a:off x="3289918" y="524054"/>
            <a:ext cx="2266950" cy="302508"/>
          </a:xfrm>
        </p:spPr>
        <p:txBody>
          <a:bodyPr lIns="0" tIns="0" rIns="0" bIns="0" anchor="b"/>
          <a:lstStyle>
            <a:lvl1pPr marL="0" indent="0">
              <a:buNone/>
              <a:defRPr sz="1400" b="1" spc="100" baseline="0">
                <a:solidFill>
                  <a:schemeClr val="accent1"/>
                </a:solidFill>
              </a:defRPr>
            </a:lvl1pPr>
          </a:lstStyle>
          <a:p>
            <a:pPr lvl="0"/>
            <a:r>
              <a:rPr lang="en-US"/>
              <a:t>Click to edit Master text styles</a:t>
            </a:r>
          </a:p>
        </p:txBody>
      </p:sp>
      <p:sp>
        <p:nvSpPr>
          <p:cNvPr id="27" name="Body Text 1 - 7"/>
          <p:cNvSpPr>
            <a:spLocks noGrp="1"/>
          </p:cNvSpPr>
          <p:nvPr>
            <p:ph type="body" sz="quarter" idx="20"/>
          </p:nvPr>
        </p:nvSpPr>
        <p:spPr>
          <a:xfrm>
            <a:off x="392574" y="4609240"/>
            <a:ext cx="2556256" cy="1078150"/>
          </a:xfrm>
        </p:spPr>
        <p:txBody>
          <a:bodyPr lIns="0"/>
          <a:lstStyle>
            <a:lvl1pPr marL="0" indent="0">
              <a:lnSpc>
                <a:spcPts val="2000"/>
              </a:lnSpc>
              <a:buNone/>
              <a:defRPr sz="1200">
                <a:solidFill>
                  <a:schemeClr val="bg1"/>
                </a:solidFill>
              </a:defRPr>
            </a:lvl1pPr>
          </a:lstStyle>
          <a:p>
            <a:pPr lvl="0"/>
            <a:r>
              <a:rPr lang="en-US"/>
              <a:t>Click to edit Master text styles</a:t>
            </a:r>
          </a:p>
        </p:txBody>
      </p:sp>
      <p:sp>
        <p:nvSpPr>
          <p:cNvPr id="26" name="Supporting Text 1 - 6"/>
          <p:cNvSpPr>
            <a:spLocks noGrp="1"/>
          </p:cNvSpPr>
          <p:nvPr>
            <p:ph type="body" sz="quarter" idx="19"/>
          </p:nvPr>
        </p:nvSpPr>
        <p:spPr>
          <a:xfrm>
            <a:off x="392574" y="3414380"/>
            <a:ext cx="2556256" cy="1078150"/>
          </a:xfrm>
        </p:spPr>
        <p:txBody>
          <a:bodyPr lIns="0"/>
          <a:lstStyle>
            <a:lvl1pPr marL="0" indent="0">
              <a:lnSpc>
                <a:spcPct val="100000"/>
              </a:lnSpc>
              <a:buNone/>
              <a:defRPr sz="2000">
                <a:solidFill>
                  <a:schemeClr val="bg1"/>
                </a:solidFill>
              </a:defRPr>
            </a:lvl1pPr>
          </a:lstStyle>
          <a:p>
            <a:pPr lvl="0"/>
            <a:r>
              <a:rPr lang="en-US"/>
              <a:t>Click to edit Master text styles</a:t>
            </a:r>
          </a:p>
        </p:txBody>
      </p:sp>
      <p:sp>
        <p:nvSpPr>
          <p:cNvPr id="25" name="Title (2) 1 - 5"/>
          <p:cNvSpPr>
            <a:spLocks noGrp="1"/>
          </p:cNvSpPr>
          <p:nvPr>
            <p:ph type="body" sz="quarter" idx="18"/>
          </p:nvPr>
        </p:nvSpPr>
        <p:spPr>
          <a:xfrm>
            <a:off x="392574" y="2927665"/>
            <a:ext cx="2266950" cy="302508"/>
          </a:xfrm>
        </p:spPr>
        <p:txBody>
          <a:bodyPr lIns="0" tIns="0" rIns="0" bIns="0" anchor="ctr" anchorCtr="0"/>
          <a:lstStyle>
            <a:lvl1pPr marL="0" indent="0">
              <a:lnSpc>
                <a:spcPct val="100000"/>
              </a:lnSpc>
              <a:buNone/>
              <a:defRPr sz="1400" b="1" spc="100" baseline="0">
                <a:solidFill>
                  <a:schemeClr val="accent1"/>
                </a:solidFill>
              </a:defRPr>
            </a:lvl1pPr>
          </a:lstStyle>
          <a:p>
            <a:pPr lvl="0"/>
            <a:r>
              <a:rPr lang="en-US"/>
              <a:t>Click to edit Master text styles</a:t>
            </a:r>
          </a:p>
        </p:txBody>
      </p:sp>
      <p:sp>
        <p:nvSpPr>
          <p:cNvPr id="3" name="Headline 1 - 3"/>
          <p:cNvSpPr>
            <a:spLocks noGrp="1"/>
          </p:cNvSpPr>
          <p:nvPr>
            <p:ph type="body" sz="quarter" idx="12"/>
          </p:nvPr>
        </p:nvSpPr>
        <p:spPr>
          <a:xfrm>
            <a:off x="392574" y="1057453"/>
            <a:ext cx="2556256" cy="1470588"/>
          </a:xfrm>
        </p:spPr>
        <p:txBody>
          <a:bodyPr lIns="0"/>
          <a:lstStyle>
            <a:lvl1pPr marL="0" indent="0">
              <a:lnSpc>
                <a:spcPct val="100000"/>
              </a:lnSpc>
              <a:buNone/>
              <a:defRPr sz="2400">
                <a:solidFill>
                  <a:schemeClr val="bg1"/>
                </a:solidFill>
              </a:defRPr>
            </a:lvl1pPr>
          </a:lstStyle>
          <a:p>
            <a:pPr lvl="0"/>
            <a:r>
              <a:rPr lang="en-US"/>
              <a:t>Click to edit Master text styles</a:t>
            </a:r>
          </a:p>
        </p:txBody>
      </p:sp>
      <p:sp>
        <p:nvSpPr>
          <p:cNvPr id="5" name="Title 1 - 1"/>
          <p:cNvSpPr>
            <a:spLocks noGrp="1"/>
          </p:cNvSpPr>
          <p:nvPr>
            <p:ph type="body" sz="quarter" idx="15"/>
          </p:nvPr>
        </p:nvSpPr>
        <p:spPr>
          <a:xfrm>
            <a:off x="392574" y="524054"/>
            <a:ext cx="2266950" cy="302508"/>
          </a:xfrm>
        </p:spPr>
        <p:txBody>
          <a:bodyPr lIns="0" tIns="0" rIns="0" bIns="0" anchor="b"/>
          <a:lstStyle>
            <a:lvl1pPr marL="0" indent="0">
              <a:buNone/>
              <a:defRPr sz="1400" b="1" spc="100" baseline="0">
                <a:solidFill>
                  <a:schemeClr val="accent1"/>
                </a:solidFill>
              </a:defRPr>
            </a:lvl1pPr>
          </a:lstStyle>
          <a:p>
            <a:pPr lvl="0"/>
            <a:r>
              <a:rPr lang="en-US"/>
              <a:t>Click to edit Master text styles</a:t>
            </a:r>
          </a:p>
        </p:txBody>
      </p:sp>
      <p:sp>
        <p:nvSpPr>
          <p:cNvPr id="38" name="Slide Number Placeholder 5">
            <a:extLst>
              <a:ext uri="{FF2B5EF4-FFF2-40B4-BE49-F238E27FC236}">
                <a16:creationId xmlns:a16="http://schemas.microsoft.com/office/drawing/2014/main" id="{4B1CB85C-1DDA-B748-B002-FA54F864E616}"/>
              </a:ext>
            </a:extLst>
          </p:cNvPr>
          <p:cNvSpPr>
            <a:spLocks noGrp="1"/>
          </p:cNvSpPr>
          <p:nvPr>
            <p:ph type="sldNum" sz="quarter" idx="27"/>
          </p:nvPr>
        </p:nvSpPr>
        <p:spPr>
          <a:xfrm>
            <a:off x="731838" y="6324600"/>
            <a:ext cx="482600" cy="277813"/>
          </a:xfrm>
        </p:spPr>
        <p:txBody>
          <a:bodyPr lIns="0" tIns="46800" rIns="0"/>
          <a:lstStyle>
            <a:lvl1pPr>
              <a:defRPr sz="1200" smtClean="0">
                <a:solidFill>
                  <a:schemeClr val="accent1"/>
                </a:solidFill>
              </a:defRPr>
            </a:lvl1pPr>
          </a:lstStyle>
          <a:p>
            <a:pPr>
              <a:defRPr/>
            </a:pPr>
            <a:fld id="{45AD958F-472D-5C44-AE12-90AB6215B85C}" type="slidenum">
              <a:rPr lang="en-US"/>
              <a:pPr>
                <a:defRPr/>
              </a:pPr>
              <a:t>‹#›</a:t>
            </a:fld>
            <a:endParaRPr lang="en-US" dirty="0"/>
          </a:p>
        </p:txBody>
      </p:sp>
    </p:spTree>
    <p:extLst>
      <p:ext uri="{BB962C8B-B14F-4D97-AF65-F5344CB8AC3E}">
        <p14:creationId xmlns:p14="http://schemas.microsoft.com/office/powerpoint/2010/main" val="350123142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 x 3 Table and Title Slide ">
    <p:spTree>
      <p:nvGrpSpPr>
        <p:cNvPr id="1" name=""/>
        <p:cNvGrpSpPr/>
        <p:nvPr/>
      </p:nvGrpSpPr>
      <p:grpSpPr>
        <a:xfrm>
          <a:off x="0" y="0"/>
          <a:ext cx="0" cy="0"/>
          <a:chOff x="0" y="0"/>
          <a:chExt cx="0" cy="0"/>
        </a:xfrm>
      </p:grpSpPr>
      <p:cxnSp>
        <p:nvCxnSpPr>
          <p:cNvPr id="46" name="Footer Line">
            <a:extLst>
              <a:ext uri="{FF2B5EF4-FFF2-40B4-BE49-F238E27FC236}">
                <a16:creationId xmlns:a16="http://schemas.microsoft.com/office/drawing/2014/main" id="{61148E73-22C6-554A-ABCB-07F8FF66A575}"/>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 name="Short Line 6 - 2">
            <a:extLst>
              <a:ext uri="{FF2B5EF4-FFF2-40B4-BE49-F238E27FC236}">
                <a16:creationId xmlns:a16="http://schemas.microsoft.com/office/drawing/2014/main" id="{A641FDA0-2BDA-2A46-826F-ABF5ACAADB0D}"/>
              </a:ext>
            </a:extLst>
          </p:cNvPr>
          <p:cNvCxnSpPr/>
          <p:nvPr/>
        </p:nvCxnSpPr>
        <p:spPr>
          <a:xfrm>
            <a:off x="7632700" y="2640013"/>
            <a:ext cx="43497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hort Line 5 - 2">
            <a:extLst>
              <a:ext uri="{FF2B5EF4-FFF2-40B4-BE49-F238E27FC236}">
                <a16:creationId xmlns:a16="http://schemas.microsoft.com/office/drawing/2014/main" id="{E414DD76-6FC9-DF49-9F0F-E29644498C2B}"/>
              </a:ext>
            </a:extLst>
          </p:cNvPr>
          <p:cNvCxnSpPr/>
          <p:nvPr/>
        </p:nvCxnSpPr>
        <p:spPr>
          <a:xfrm>
            <a:off x="6197600" y="2614613"/>
            <a:ext cx="43497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Short Line 4 - 2">
            <a:extLst>
              <a:ext uri="{FF2B5EF4-FFF2-40B4-BE49-F238E27FC236}">
                <a16:creationId xmlns:a16="http://schemas.microsoft.com/office/drawing/2014/main" id="{4369DF9C-425E-A448-AD81-0A8BF9A16394}"/>
              </a:ext>
            </a:extLst>
          </p:cNvPr>
          <p:cNvCxnSpPr/>
          <p:nvPr/>
        </p:nvCxnSpPr>
        <p:spPr>
          <a:xfrm>
            <a:off x="4762500" y="2640013"/>
            <a:ext cx="43497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hort Line 3 - 2">
            <a:extLst>
              <a:ext uri="{FF2B5EF4-FFF2-40B4-BE49-F238E27FC236}">
                <a16:creationId xmlns:a16="http://schemas.microsoft.com/office/drawing/2014/main" id="{4584FC7A-59CF-FE46-B23D-5FA79D40823F}"/>
              </a:ext>
            </a:extLst>
          </p:cNvPr>
          <p:cNvCxnSpPr/>
          <p:nvPr/>
        </p:nvCxnSpPr>
        <p:spPr>
          <a:xfrm>
            <a:off x="3327400" y="2627313"/>
            <a:ext cx="43656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hort Line 2 - 2">
            <a:extLst>
              <a:ext uri="{FF2B5EF4-FFF2-40B4-BE49-F238E27FC236}">
                <a16:creationId xmlns:a16="http://schemas.microsoft.com/office/drawing/2014/main" id="{E97A3B31-3889-0240-A031-A01C91570E35}"/>
              </a:ext>
            </a:extLst>
          </p:cNvPr>
          <p:cNvCxnSpPr/>
          <p:nvPr/>
        </p:nvCxnSpPr>
        <p:spPr>
          <a:xfrm>
            <a:off x="1892300" y="2640013"/>
            <a:ext cx="43656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Short Line 1 - 2">
            <a:extLst>
              <a:ext uri="{FF2B5EF4-FFF2-40B4-BE49-F238E27FC236}">
                <a16:creationId xmlns:a16="http://schemas.microsoft.com/office/drawing/2014/main" id="{DAD2FDC8-64C4-C747-86D4-DFAFF0F20FD5}"/>
              </a:ext>
            </a:extLst>
          </p:cNvPr>
          <p:cNvCxnSpPr/>
          <p:nvPr/>
        </p:nvCxnSpPr>
        <p:spPr>
          <a:xfrm>
            <a:off x="457200" y="2627313"/>
            <a:ext cx="43656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3" name="Footer Line">
            <a:extLst>
              <a:ext uri="{FF2B5EF4-FFF2-40B4-BE49-F238E27FC236}">
                <a16:creationId xmlns:a16="http://schemas.microsoft.com/office/drawing/2014/main" id="{5696CD7C-EC11-E749-8A07-005DAD2411A8}"/>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Rectangle 15">
            <a:extLst>
              <a:ext uri="{FF2B5EF4-FFF2-40B4-BE49-F238E27FC236}">
                <a16:creationId xmlns:a16="http://schemas.microsoft.com/office/drawing/2014/main" id="{463490D5-4ECD-0648-95B1-88675995C8DB}"/>
              </a:ext>
            </a:extLst>
          </p:cNvPr>
          <p:cNvSpPr>
            <a:spLocks noChangeArrowheads="1"/>
          </p:cNvSpPr>
          <p:nvPr/>
        </p:nvSpPr>
        <p:spPr bwMode="auto">
          <a:xfrm>
            <a:off x="381000" y="6324600"/>
            <a:ext cx="298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800" r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a:solidFill>
                  <a:srgbClr val="535659"/>
                </a:solidFill>
              </a:rPr>
              <a:t>Page</a:t>
            </a:r>
          </a:p>
        </p:txBody>
      </p:sp>
      <p:pic>
        <p:nvPicPr>
          <p:cNvPr id="55" name="Picture 16">
            <a:extLst>
              <a:ext uri="{FF2B5EF4-FFF2-40B4-BE49-F238E27FC236}">
                <a16:creationId xmlns:a16="http://schemas.microsoft.com/office/drawing/2014/main" id="{8820D579-65AD-E745-9EEE-7DE5FE47B4B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005763" y="6381750"/>
            <a:ext cx="75723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Explanatory Text 6 - 6"/>
          <p:cNvSpPr>
            <a:spLocks noGrp="1"/>
          </p:cNvSpPr>
          <p:nvPr>
            <p:ph type="body" sz="quarter" idx="40"/>
          </p:nvPr>
        </p:nvSpPr>
        <p:spPr>
          <a:xfrm>
            <a:off x="7632192" y="4852353"/>
            <a:ext cx="1103376" cy="1109529"/>
          </a:xfrm>
        </p:spPr>
        <p:txBody>
          <a:bodyPr anchor="t"/>
          <a:lstStyle>
            <a:lvl1pPr marL="0" indent="0">
              <a:lnSpc>
                <a:spcPts val="1000"/>
              </a:lnSpc>
              <a:buNone/>
              <a:defRPr sz="1000" b="0"/>
            </a:lvl1pPr>
          </a:lstStyle>
          <a:p>
            <a:pPr lvl="0"/>
            <a:r>
              <a:rPr lang="en-US"/>
              <a:t>Click to edit Master text styles</a:t>
            </a:r>
          </a:p>
        </p:txBody>
      </p:sp>
      <p:sp>
        <p:nvSpPr>
          <p:cNvPr id="37" name="Category Text 6 - 5"/>
          <p:cNvSpPr>
            <a:spLocks noGrp="1"/>
          </p:cNvSpPr>
          <p:nvPr>
            <p:ph type="body" sz="quarter" idx="34"/>
          </p:nvPr>
        </p:nvSpPr>
        <p:spPr>
          <a:xfrm>
            <a:off x="7632192" y="4352481"/>
            <a:ext cx="1103376" cy="365125"/>
          </a:xfrm>
        </p:spPr>
        <p:txBody>
          <a:bodyPr anchor="ctr"/>
          <a:lstStyle>
            <a:lvl1pPr marL="0" indent="0">
              <a:lnSpc>
                <a:spcPct val="100000"/>
              </a:lnSpc>
              <a:buNone/>
              <a:defRPr sz="1000" b="0">
                <a:solidFill>
                  <a:schemeClr val="accent1"/>
                </a:solidFill>
              </a:defRPr>
            </a:lvl1pPr>
          </a:lstStyle>
          <a:p>
            <a:pPr lvl="0"/>
            <a:r>
              <a:rPr lang="en-US"/>
              <a:t>Click to edit Master text styles</a:t>
            </a:r>
          </a:p>
        </p:txBody>
      </p:sp>
      <p:sp>
        <p:nvSpPr>
          <p:cNvPr id="31" name="Explanatory Text 6 - 4"/>
          <p:cNvSpPr>
            <a:spLocks noGrp="1"/>
          </p:cNvSpPr>
          <p:nvPr>
            <p:ph type="body" sz="quarter" idx="28"/>
          </p:nvPr>
        </p:nvSpPr>
        <p:spPr>
          <a:xfrm>
            <a:off x="7632192" y="3328353"/>
            <a:ext cx="1103376" cy="816927"/>
          </a:xfrm>
        </p:spPr>
        <p:txBody>
          <a:bodyPr anchor="t"/>
          <a:lstStyle>
            <a:lvl1pPr marL="0" indent="0">
              <a:lnSpc>
                <a:spcPts val="1000"/>
              </a:lnSpc>
              <a:buNone/>
              <a:defRPr sz="1000" b="0"/>
            </a:lvl1pPr>
          </a:lstStyle>
          <a:p>
            <a:pPr lvl="0"/>
            <a:r>
              <a:rPr lang="en-US"/>
              <a:t>Click to edit Master text styles</a:t>
            </a:r>
          </a:p>
        </p:txBody>
      </p:sp>
      <p:sp>
        <p:nvSpPr>
          <p:cNvPr id="25" name="Category Text 6 - 3"/>
          <p:cNvSpPr>
            <a:spLocks noGrp="1"/>
          </p:cNvSpPr>
          <p:nvPr>
            <p:ph type="body" sz="quarter" idx="22"/>
          </p:nvPr>
        </p:nvSpPr>
        <p:spPr>
          <a:xfrm>
            <a:off x="7632192" y="2828481"/>
            <a:ext cx="1103376" cy="365125"/>
          </a:xfrm>
        </p:spPr>
        <p:txBody>
          <a:bodyPr anchor="ctr"/>
          <a:lstStyle>
            <a:lvl1pPr marL="0" indent="0">
              <a:lnSpc>
                <a:spcPct val="100000"/>
              </a:lnSpc>
              <a:buNone/>
              <a:defRPr sz="1000" b="0">
                <a:solidFill>
                  <a:schemeClr val="accent1"/>
                </a:solidFill>
              </a:defRPr>
            </a:lvl1pPr>
          </a:lstStyle>
          <a:p>
            <a:pPr lvl="0"/>
            <a:r>
              <a:rPr lang="en-US"/>
              <a:t>Click to edit Master text styles</a:t>
            </a:r>
          </a:p>
        </p:txBody>
      </p:sp>
      <p:sp>
        <p:nvSpPr>
          <p:cNvPr id="19" name="Column Title 6 - 1 "/>
          <p:cNvSpPr>
            <a:spLocks noGrp="1"/>
          </p:cNvSpPr>
          <p:nvPr>
            <p:ph type="body" sz="quarter" idx="16"/>
          </p:nvPr>
        </p:nvSpPr>
        <p:spPr>
          <a:xfrm>
            <a:off x="7632192" y="1877505"/>
            <a:ext cx="1103376" cy="573087"/>
          </a:xfrm>
        </p:spPr>
        <p:txBody>
          <a:bodyPr anchor="ctr"/>
          <a:lstStyle>
            <a:lvl1pPr marL="0" indent="0">
              <a:lnSpc>
                <a:spcPct val="100000"/>
              </a:lnSpc>
              <a:buNone/>
              <a:defRPr sz="1200" b="0"/>
            </a:lvl1pPr>
          </a:lstStyle>
          <a:p>
            <a:pPr lvl="0"/>
            <a:r>
              <a:rPr lang="en-US"/>
              <a:t>Click to edit Master text styles</a:t>
            </a:r>
          </a:p>
        </p:txBody>
      </p:sp>
      <p:sp>
        <p:nvSpPr>
          <p:cNvPr id="42" name="Explanatory Text 5 - 6"/>
          <p:cNvSpPr>
            <a:spLocks noGrp="1"/>
          </p:cNvSpPr>
          <p:nvPr>
            <p:ph type="body" sz="quarter" idx="39"/>
          </p:nvPr>
        </p:nvSpPr>
        <p:spPr>
          <a:xfrm>
            <a:off x="6197192" y="4852353"/>
            <a:ext cx="1103376" cy="1109525"/>
          </a:xfrm>
        </p:spPr>
        <p:txBody>
          <a:bodyPr anchor="t"/>
          <a:lstStyle>
            <a:lvl1pPr marL="0" indent="0">
              <a:lnSpc>
                <a:spcPts val="1000"/>
              </a:lnSpc>
              <a:buNone/>
              <a:defRPr sz="1000" b="0"/>
            </a:lvl1pPr>
          </a:lstStyle>
          <a:p>
            <a:pPr lvl="0"/>
            <a:r>
              <a:rPr lang="en-US"/>
              <a:t>Click to edit Master text styles</a:t>
            </a:r>
          </a:p>
        </p:txBody>
      </p:sp>
      <p:sp>
        <p:nvSpPr>
          <p:cNvPr id="36" name="Category Text 5 - 5"/>
          <p:cNvSpPr>
            <a:spLocks noGrp="1"/>
          </p:cNvSpPr>
          <p:nvPr>
            <p:ph type="body" sz="quarter" idx="33"/>
          </p:nvPr>
        </p:nvSpPr>
        <p:spPr>
          <a:xfrm>
            <a:off x="6197192" y="4352481"/>
            <a:ext cx="1103376" cy="365125"/>
          </a:xfrm>
        </p:spPr>
        <p:txBody>
          <a:bodyPr anchor="ctr"/>
          <a:lstStyle>
            <a:lvl1pPr marL="0" indent="0">
              <a:lnSpc>
                <a:spcPct val="100000"/>
              </a:lnSpc>
              <a:buNone/>
              <a:defRPr sz="1000" b="0">
                <a:solidFill>
                  <a:schemeClr val="accent1"/>
                </a:solidFill>
              </a:defRPr>
            </a:lvl1pPr>
          </a:lstStyle>
          <a:p>
            <a:pPr lvl="0"/>
            <a:r>
              <a:rPr lang="en-US"/>
              <a:t>Click to edit Master text styles</a:t>
            </a:r>
          </a:p>
        </p:txBody>
      </p:sp>
      <p:sp>
        <p:nvSpPr>
          <p:cNvPr id="30" name="Explanatory Text 5 - 4"/>
          <p:cNvSpPr>
            <a:spLocks noGrp="1"/>
          </p:cNvSpPr>
          <p:nvPr>
            <p:ph type="body" sz="quarter" idx="27"/>
          </p:nvPr>
        </p:nvSpPr>
        <p:spPr>
          <a:xfrm>
            <a:off x="6197192" y="3328353"/>
            <a:ext cx="1103376" cy="816927"/>
          </a:xfrm>
        </p:spPr>
        <p:txBody>
          <a:bodyPr anchor="t"/>
          <a:lstStyle>
            <a:lvl1pPr marL="0" indent="0">
              <a:lnSpc>
                <a:spcPts val="1000"/>
              </a:lnSpc>
              <a:buNone/>
              <a:defRPr sz="1000" b="0"/>
            </a:lvl1pPr>
          </a:lstStyle>
          <a:p>
            <a:pPr lvl="0"/>
            <a:r>
              <a:rPr lang="en-US"/>
              <a:t>Click to edit Master text styles</a:t>
            </a:r>
          </a:p>
        </p:txBody>
      </p:sp>
      <p:sp>
        <p:nvSpPr>
          <p:cNvPr id="24" name="Category Text 5 - 3"/>
          <p:cNvSpPr>
            <a:spLocks noGrp="1"/>
          </p:cNvSpPr>
          <p:nvPr>
            <p:ph type="body" sz="quarter" idx="21"/>
          </p:nvPr>
        </p:nvSpPr>
        <p:spPr>
          <a:xfrm>
            <a:off x="6197192" y="2828481"/>
            <a:ext cx="1103376" cy="365125"/>
          </a:xfrm>
        </p:spPr>
        <p:txBody>
          <a:bodyPr anchor="ctr"/>
          <a:lstStyle>
            <a:lvl1pPr marL="0" indent="0">
              <a:lnSpc>
                <a:spcPct val="100000"/>
              </a:lnSpc>
              <a:buNone/>
              <a:defRPr sz="1000" b="0">
                <a:solidFill>
                  <a:schemeClr val="accent1"/>
                </a:solidFill>
              </a:defRPr>
            </a:lvl1pPr>
          </a:lstStyle>
          <a:p>
            <a:pPr lvl="0"/>
            <a:r>
              <a:rPr lang="en-US"/>
              <a:t>Click to edit Master text styles</a:t>
            </a:r>
          </a:p>
        </p:txBody>
      </p:sp>
      <p:sp>
        <p:nvSpPr>
          <p:cNvPr id="18" name="Column Title 5 - 1"/>
          <p:cNvSpPr>
            <a:spLocks noGrp="1"/>
          </p:cNvSpPr>
          <p:nvPr>
            <p:ph type="body" sz="quarter" idx="15"/>
          </p:nvPr>
        </p:nvSpPr>
        <p:spPr>
          <a:xfrm>
            <a:off x="6197192" y="1877505"/>
            <a:ext cx="1103376" cy="573087"/>
          </a:xfrm>
        </p:spPr>
        <p:txBody>
          <a:bodyPr anchor="ctr"/>
          <a:lstStyle>
            <a:lvl1pPr marL="0" indent="0">
              <a:lnSpc>
                <a:spcPct val="100000"/>
              </a:lnSpc>
              <a:buNone/>
              <a:defRPr sz="1200" b="0"/>
            </a:lvl1pPr>
          </a:lstStyle>
          <a:p>
            <a:pPr lvl="0"/>
            <a:r>
              <a:rPr lang="en-US"/>
              <a:t>Click to edit Master text styles</a:t>
            </a:r>
          </a:p>
        </p:txBody>
      </p:sp>
      <p:sp>
        <p:nvSpPr>
          <p:cNvPr id="45" name="Explanatory Text 4 - 6"/>
          <p:cNvSpPr>
            <a:spLocks noGrp="1"/>
          </p:cNvSpPr>
          <p:nvPr>
            <p:ph type="body" sz="quarter" idx="42"/>
          </p:nvPr>
        </p:nvSpPr>
        <p:spPr>
          <a:xfrm>
            <a:off x="4762194" y="4852353"/>
            <a:ext cx="1103376" cy="1109515"/>
          </a:xfrm>
        </p:spPr>
        <p:txBody>
          <a:bodyPr anchor="t"/>
          <a:lstStyle>
            <a:lvl1pPr marL="0" marR="0" indent="0" algn="l" defTabSz="685800" rtl="0" eaLnBrk="1" fontAlgn="auto" latinLnBrk="0" hangingPunct="1">
              <a:lnSpc>
                <a:spcPts val="1000"/>
              </a:lnSpc>
              <a:spcBef>
                <a:spcPts val="750"/>
              </a:spcBef>
              <a:spcAft>
                <a:spcPts val="0"/>
              </a:spcAft>
              <a:buClrTx/>
              <a:buSzTx/>
              <a:buFont typeface="Arial" panose="020B0604020202020204" pitchFamily="34" charset="0"/>
              <a:buNone/>
              <a:tabLst/>
              <a:defRPr sz="1000" b="0"/>
            </a:lvl1pPr>
          </a:lstStyle>
          <a:p>
            <a:pPr lvl="0"/>
            <a:r>
              <a:rPr lang="en-US"/>
              <a:t>Click to edit Master text styles</a:t>
            </a:r>
          </a:p>
          <a:p>
            <a:pPr lvl="1"/>
            <a:r>
              <a:rPr lang="en-US"/>
              <a:t>Second level</a:t>
            </a:r>
          </a:p>
        </p:txBody>
      </p:sp>
      <p:sp>
        <p:nvSpPr>
          <p:cNvPr id="39" name="Category Text 4 - 5"/>
          <p:cNvSpPr>
            <a:spLocks noGrp="1"/>
          </p:cNvSpPr>
          <p:nvPr>
            <p:ph type="body" sz="quarter" idx="36"/>
          </p:nvPr>
        </p:nvSpPr>
        <p:spPr>
          <a:xfrm>
            <a:off x="4762194" y="4352481"/>
            <a:ext cx="1103376" cy="365125"/>
          </a:xfrm>
        </p:spPr>
        <p:txBody>
          <a:bodyPr anchor="ctr"/>
          <a:lstStyle>
            <a:lvl1pPr marL="0" indent="0">
              <a:lnSpc>
                <a:spcPct val="100000"/>
              </a:lnSpc>
              <a:buNone/>
              <a:defRPr sz="1000" b="0">
                <a:solidFill>
                  <a:schemeClr val="accent1"/>
                </a:solidFill>
              </a:defRPr>
            </a:lvl1pPr>
          </a:lstStyle>
          <a:p>
            <a:pPr lvl="0"/>
            <a:r>
              <a:rPr lang="en-US"/>
              <a:t>Click to edit Master text styles</a:t>
            </a:r>
          </a:p>
        </p:txBody>
      </p:sp>
      <p:sp>
        <p:nvSpPr>
          <p:cNvPr id="33" name="Explanatory Text 4 - 4 "/>
          <p:cNvSpPr>
            <a:spLocks noGrp="1"/>
          </p:cNvSpPr>
          <p:nvPr>
            <p:ph type="body" sz="quarter" idx="30"/>
          </p:nvPr>
        </p:nvSpPr>
        <p:spPr>
          <a:xfrm>
            <a:off x="4762194" y="3328353"/>
            <a:ext cx="1103376" cy="816927"/>
          </a:xfrm>
        </p:spPr>
        <p:txBody>
          <a:bodyPr anchor="t"/>
          <a:lstStyle>
            <a:lvl1pPr marL="0" marR="0" indent="0" algn="l" defTabSz="685800" rtl="0" eaLnBrk="1" fontAlgn="auto" latinLnBrk="0" hangingPunct="1">
              <a:lnSpc>
                <a:spcPts val="1000"/>
              </a:lnSpc>
              <a:spcBef>
                <a:spcPts val="750"/>
              </a:spcBef>
              <a:spcAft>
                <a:spcPts val="0"/>
              </a:spcAft>
              <a:buClrTx/>
              <a:buSzTx/>
              <a:buFont typeface="Arial" panose="020B0604020202020204" pitchFamily="34" charset="0"/>
              <a:buNone/>
              <a:tabLst/>
              <a:defRPr sz="1000" b="0"/>
            </a:lvl1pPr>
          </a:lstStyle>
          <a:p>
            <a:pPr lvl="0"/>
            <a:r>
              <a:rPr lang="en-US"/>
              <a:t>Click to edit Master text styles</a:t>
            </a:r>
          </a:p>
          <a:p>
            <a:pPr lvl="1"/>
            <a:r>
              <a:rPr lang="en-US"/>
              <a:t>Second level</a:t>
            </a:r>
          </a:p>
        </p:txBody>
      </p:sp>
      <p:sp>
        <p:nvSpPr>
          <p:cNvPr id="27" name="Category Text 4 - 3"/>
          <p:cNvSpPr>
            <a:spLocks noGrp="1"/>
          </p:cNvSpPr>
          <p:nvPr>
            <p:ph type="body" sz="quarter" idx="24"/>
          </p:nvPr>
        </p:nvSpPr>
        <p:spPr>
          <a:xfrm>
            <a:off x="4762194" y="2828481"/>
            <a:ext cx="1103376" cy="365125"/>
          </a:xfrm>
        </p:spPr>
        <p:txBody>
          <a:bodyPr anchor="ctr"/>
          <a:lstStyle>
            <a:lvl1pPr marL="0" indent="0">
              <a:lnSpc>
                <a:spcPct val="100000"/>
              </a:lnSpc>
              <a:buNone/>
              <a:defRPr sz="1000" b="0">
                <a:solidFill>
                  <a:schemeClr val="accent1"/>
                </a:solidFill>
              </a:defRPr>
            </a:lvl1pPr>
          </a:lstStyle>
          <a:p>
            <a:pPr lvl="0"/>
            <a:r>
              <a:rPr lang="en-US"/>
              <a:t>Click to edit Master text styles</a:t>
            </a:r>
          </a:p>
        </p:txBody>
      </p:sp>
      <p:sp>
        <p:nvSpPr>
          <p:cNvPr id="21" name="Column Title 4 - 1"/>
          <p:cNvSpPr>
            <a:spLocks noGrp="1"/>
          </p:cNvSpPr>
          <p:nvPr>
            <p:ph type="body" sz="quarter" idx="18"/>
          </p:nvPr>
        </p:nvSpPr>
        <p:spPr>
          <a:xfrm>
            <a:off x="4762194" y="1877505"/>
            <a:ext cx="1103376" cy="573087"/>
          </a:xfrm>
        </p:spPr>
        <p:txBody>
          <a:bodyPr anchor="ctr"/>
          <a:lstStyle>
            <a:lvl1pPr marL="0" indent="0">
              <a:lnSpc>
                <a:spcPct val="100000"/>
              </a:lnSpc>
              <a:buNone/>
              <a:defRPr sz="1200" b="0"/>
            </a:lvl1pPr>
          </a:lstStyle>
          <a:p>
            <a:pPr lvl="0"/>
            <a:r>
              <a:rPr lang="en-US"/>
              <a:t>Click to edit Master text styles</a:t>
            </a:r>
          </a:p>
        </p:txBody>
      </p:sp>
      <p:sp>
        <p:nvSpPr>
          <p:cNvPr id="44" name="Explanatory Text 3 - 6"/>
          <p:cNvSpPr>
            <a:spLocks noGrp="1"/>
          </p:cNvSpPr>
          <p:nvPr>
            <p:ph type="body" sz="quarter" idx="41"/>
          </p:nvPr>
        </p:nvSpPr>
        <p:spPr>
          <a:xfrm>
            <a:off x="3327196" y="4840161"/>
            <a:ext cx="1103376" cy="1121707"/>
          </a:xfrm>
        </p:spPr>
        <p:txBody>
          <a:bodyPr anchor="t"/>
          <a:lstStyle>
            <a:lvl1pPr marL="0" indent="0">
              <a:lnSpc>
                <a:spcPts val="1000"/>
              </a:lnSpc>
              <a:buNone/>
              <a:defRPr sz="1000" b="0"/>
            </a:lvl1pPr>
          </a:lstStyle>
          <a:p>
            <a:pPr lvl="0"/>
            <a:r>
              <a:rPr lang="en-US"/>
              <a:t>Click to edit Master text styles</a:t>
            </a:r>
          </a:p>
        </p:txBody>
      </p:sp>
      <p:sp>
        <p:nvSpPr>
          <p:cNvPr id="38" name="Category Text 3 - 5"/>
          <p:cNvSpPr>
            <a:spLocks noGrp="1"/>
          </p:cNvSpPr>
          <p:nvPr>
            <p:ph type="body" sz="quarter" idx="35"/>
          </p:nvPr>
        </p:nvSpPr>
        <p:spPr>
          <a:xfrm>
            <a:off x="3327196" y="4340289"/>
            <a:ext cx="1103376" cy="365125"/>
          </a:xfrm>
        </p:spPr>
        <p:txBody>
          <a:bodyPr anchor="ctr"/>
          <a:lstStyle>
            <a:lvl1pPr marL="0" indent="0">
              <a:lnSpc>
                <a:spcPct val="100000"/>
              </a:lnSpc>
              <a:buNone/>
              <a:defRPr sz="1000" b="0">
                <a:solidFill>
                  <a:schemeClr val="accent1"/>
                </a:solidFill>
              </a:defRPr>
            </a:lvl1pPr>
          </a:lstStyle>
          <a:p>
            <a:pPr lvl="0"/>
            <a:r>
              <a:rPr lang="en-US"/>
              <a:t>Click to edit Master text styles</a:t>
            </a:r>
          </a:p>
        </p:txBody>
      </p:sp>
      <p:sp>
        <p:nvSpPr>
          <p:cNvPr id="32" name="Explanatory Text 3 - 4"/>
          <p:cNvSpPr>
            <a:spLocks noGrp="1"/>
          </p:cNvSpPr>
          <p:nvPr>
            <p:ph type="body" sz="quarter" idx="29"/>
          </p:nvPr>
        </p:nvSpPr>
        <p:spPr>
          <a:xfrm>
            <a:off x="3327196" y="3316161"/>
            <a:ext cx="1103376" cy="816927"/>
          </a:xfrm>
        </p:spPr>
        <p:txBody>
          <a:bodyPr anchor="t"/>
          <a:lstStyle>
            <a:lvl1pPr marL="0" indent="0">
              <a:lnSpc>
                <a:spcPts val="1000"/>
              </a:lnSpc>
              <a:buNone/>
              <a:defRPr sz="1000" b="0"/>
            </a:lvl1pPr>
          </a:lstStyle>
          <a:p>
            <a:pPr lvl="0"/>
            <a:r>
              <a:rPr lang="en-US"/>
              <a:t>Click to edit Master text styles</a:t>
            </a:r>
          </a:p>
        </p:txBody>
      </p:sp>
      <p:sp>
        <p:nvSpPr>
          <p:cNvPr id="26" name="Category Text 3 - 3 "/>
          <p:cNvSpPr>
            <a:spLocks noGrp="1"/>
          </p:cNvSpPr>
          <p:nvPr>
            <p:ph type="body" sz="quarter" idx="23"/>
          </p:nvPr>
        </p:nvSpPr>
        <p:spPr>
          <a:xfrm>
            <a:off x="3327196" y="2816289"/>
            <a:ext cx="1103376" cy="365125"/>
          </a:xfrm>
        </p:spPr>
        <p:txBody>
          <a:bodyPr anchor="ctr"/>
          <a:lstStyle>
            <a:lvl1pPr marL="0" indent="0">
              <a:lnSpc>
                <a:spcPct val="100000"/>
              </a:lnSpc>
              <a:buNone/>
              <a:defRPr sz="1000" b="0">
                <a:solidFill>
                  <a:schemeClr val="accent1"/>
                </a:solidFill>
              </a:defRPr>
            </a:lvl1pPr>
          </a:lstStyle>
          <a:p>
            <a:pPr lvl="0"/>
            <a:r>
              <a:rPr lang="en-US"/>
              <a:t>Click to edit Master text styles</a:t>
            </a:r>
          </a:p>
        </p:txBody>
      </p:sp>
      <p:sp>
        <p:nvSpPr>
          <p:cNvPr id="20" name="Column Title 3 - 1"/>
          <p:cNvSpPr>
            <a:spLocks noGrp="1"/>
          </p:cNvSpPr>
          <p:nvPr>
            <p:ph type="body" sz="quarter" idx="17"/>
          </p:nvPr>
        </p:nvSpPr>
        <p:spPr>
          <a:xfrm>
            <a:off x="3327196" y="1865313"/>
            <a:ext cx="1103376" cy="573087"/>
          </a:xfrm>
        </p:spPr>
        <p:txBody>
          <a:bodyPr anchor="ctr"/>
          <a:lstStyle>
            <a:lvl1pPr marL="0" indent="0">
              <a:lnSpc>
                <a:spcPct val="100000"/>
              </a:lnSpc>
              <a:buNone/>
              <a:defRPr sz="1200" b="0"/>
            </a:lvl1pPr>
          </a:lstStyle>
          <a:p>
            <a:pPr lvl="0"/>
            <a:r>
              <a:rPr lang="en-US"/>
              <a:t>Click to edit Master text styles</a:t>
            </a:r>
          </a:p>
        </p:txBody>
      </p:sp>
      <p:sp>
        <p:nvSpPr>
          <p:cNvPr id="41" name="Explanatory Text 2 - 6"/>
          <p:cNvSpPr>
            <a:spLocks noGrp="1"/>
          </p:cNvSpPr>
          <p:nvPr>
            <p:ph type="body" sz="quarter" idx="38"/>
          </p:nvPr>
        </p:nvSpPr>
        <p:spPr>
          <a:xfrm>
            <a:off x="1892198" y="4852353"/>
            <a:ext cx="1103376" cy="1109514"/>
          </a:xfrm>
        </p:spPr>
        <p:txBody>
          <a:bodyPr anchor="t"/>
          <a:lstStyle>
            <a:lvl1pPr marL="0" indent="0">
              <a:lnSpc>
                <a:spcPts val="1000"/>
              </a:lnSpc>
              <a:buNone/>
              <a:defRPr sz="1000" b="0"/>
            </a:lvl1pPr>
          </a:lstStyle>
          <a:p>
            <a:pPr lvl="0"/>
            <a:r>
              <a:rPr lang="en-US"/>
              <a:t>Click to edit Master text styles</a:t>
            </a:r>
          </a:p>
        </p:txBody>
      </p:sp>
      <p:sp>
        <p:nvSpPr>
          <p:cNvPr id="35" name="Category Text 2 - 5 "/>
          <p:cNvSpPr>
            <a:spLocks noGrp="1"/>
          </p:cNvSpPr>
          <p:nvPr>
            <p:ph type="body" sz="quarter" idx="32"/>
          </p:nvPr>
        </p:nvSpPr>
        <p:spPr>
          <a:xfrm>
            <a:off x="1892198" y="4352481"/>
            <a:ext cx="1103376" cy="365125"/>
          </a:xfrm>
        </p:spPr>
        <p:txBody>
          <a:bodyPr anchor="ctr"/>
          <a:lstStyle>
            <a:lvl1pPr marL="0" indent="0">
              <a:lnSpc>
                <a:spcPct val="100000"/>
              </a:lnSpc>
              <a:buNone/>
              <a:defRPr sz="1000" b="0">
                <a:solidFill>
                  <a:schemeClr val="accent1"/>
                </a:solidFill>
              </a:defRPr>
            </a:lvl1pPr>
          </a:lstStyle>
          <a:p>
            <a:pPr lvl="0"/>
            <a:r>
              <a:rPr lang="en-US"/>
              <a:t>Click to edit Master text styles</a:t>
            </a:r>
          </a:p>
        </p:txBody>
      </p:sp>
      <p:sp>
        <p:nvSpPr>
          <p:cNvPr id="29" name="Explanatory Text 2 - 4"/>
          <p:cNvSpPr>
            <a:spLocks noGrp="1"/>
          </p:cNvSpPr>
          <p:nvPr>
            <p:ph type="body" sz="quarter" idx="26"/>
          </p:nvPr>
        </p:nvSpPr>
        <p:spPr>
          <a:xfrm>
            <a:off x="1892198" y="3328353"/>
            <a:ext cx="1103376" cy="816927"/>
          </a:xfrm>
        </p:spPr>
        <p:txBody>
          <a:bodyPr anchor="t"/>
          <a:lstStyle>
            <a:lvl1pPr marL="0" indent="0">
              <a:lnSpc>
                <a:spcPts val="1000"/>
              </a:lnSpc>
              <a:buNone/>
              <a:defRPr sz="1000" b="0"/>
            </a:lvl1pPr>
          </a:lstStyle>
          <a:p>
            <a:pPr lvl="0"/>
            <a:r>
              <a:rPr lang="en-US"/>
              <a:t>Click to edit Master text styles</a:t>
            </a:r>
          </a:p>
        </p:txBody>
      </p:sp>
      <p:sp>
        <p:nvSpPr>
          <p:cNvPr id="23" name="Category Text 2 - 3"/>
          <p:cNvSpPr>
            <a:spLocks noGrp="1"/>
          </p:cNvSpPr>
          <p:nvPr>
            <p:ph type="body" sz="quarter" idx="20"/>
          </p:nvPr>
        </p:nvSpPr>
        <p:spPr>
          <a:xfrm>
            <a:off x="1892198" y="2828481"/>
            <a:ext cx="1103376" cy="365125"/>
          </a:xfrm>
        </p:spPr>
        <p:txBody>
          <a:bodyPr anchor="ctr"/>
          <a:lstStyle>
            <a:lvl1pPr marL="0" indent="0">
              <a:lnSpc>
                <a:spcPct val="100000"/>
              </a:lnSpc>
              <a:buNone/>
              <a:defRPr sz="1000" b="0">
                <a:solidFill>
                  <a:schemeClr val="accent1"/>
                </a:solidFill>
              </a:defRPr>
            </a:lvl1pPr>
          </a:lstStyle>
          <a:p>
            <a:pPr lvl="0"/>
            <a:r>
              <a:rPr lang="en-US"/>
              <a:t>Click to edit Master text styles</a:t>
            </a:r>
          </a:p>
        </p:txBody>
      </p:sp>
      <p:sp>
        <p:nvSpPr>
          <p:cNvPr id="16" name="Column Title 2 - 1"/>
          <p:cNvSpPr>
            <a:spLocks noGrp="1"/>
          </p:cNvSpPr>
          <p:nvPr>
            <p:ph type="body" sz="quarter" idx="14"/>
          </p:nvPr>
        </p:nvSpPr>
        <p:spPr>
          <a:xfrm>
            <a:off x="1892198" y="1877505"/>
            <a:ext cx="1103376" cy="573087"/>
          </a:xfrm>
        </p:spPr>
        <p:txBody>
          <a:bodyPr anchor="ctr"/>
          <a:lstStyle>
            <a:lvl1pPr marL="0" indent="0">
              <a:lnSpc>
                <a:spcPct val="100000"/>
              </a:lnSpc>
              <a:buNone/>
              <a:defRPr sz="1200" b="0"/>
            </a:lvl1pPr>
          </a:lstStyle>
          <a:p>
            <a:pPr lvl="0"/>
            <a:r>
              <a:rPr lang="en-US"/>
              <a:t>Click to edit Master text styles</a:t>
            </a:r>
          </a:p>
        </p:txBody>
      </p:sp>
      <p:sp>
        <p:nvSpPr>
          <p:cNvPr id="40" name="Explanatory Text 1 - 6"/>
          <p:cNvSpPr>
            <a:spLocks noGrp="1"/>
          </p:cNvSpPr>
          <p:nvPr>
            <p:ph type="body" sz="quarter" idx="37"/>
          </p:nvPr>
        </p:nvSpPr>
        <p:spPr>
          <a:xfrm>
            <a:off x="457200" y="4840161"/>
            <a:ext cx="1103376" cy="1121705"/>
          </a:xfrm>
        </p:spPr>
        <p:txBody>
          <a:bodyPr anchor="t"/>
          <a:lstStyle>
            <a:lvl1pPr marL="0" indent="0" algn="l">
              <a:lnSpc>
                <a:spcPts val="1000"/>
              </a:lnSpc>
              <a:buNone/>
              <a:defRPr sz="1000" b="0"/>
            </a:lvl1pPr>
          </a:lstStyle>
          <a:p>
            <a:pPr lvl="0"/>
            <a:r>
              <a:rPr lang="en-US"/>
              <a:t>Click to edit Master text styles</a:t>
            </a:r>
          </a:p>
        </p:txBody>
      </p:sp>
      <p:sp>
        <p:nvSpPr>
          <p:cNvPr id="34" name="Category Text 1 - 5"/>
          <p:cNvSpPr>
            <a:spLocks noGrp="1"/>
          </p:cNvSpPr>
          <p:nvPr>
            <p:ph type="body" sz="quarter" idx="31"/>
          </p:nvPr>
        </p:nvSpPr>
        <p:spPr>
          <a:xfrm>
            <a:off x="457200" y="4340289"/>
            <a:ext cx="1103376" cy="365125"/>
          </a:xfrm>
        </p:spPr>
        <p:txBody>
          <a:bodyPr anchor="ctr"/>
          <a:lstStyle>
            <a:lvl1pPr marL="0" indent="0" algn="l">
              <a:lnSpc>
                <a:spcPct val="100000"/>
              </a:lnSpc>
              <a:buNone/>
              <a:defRPr sz="1000" b="0">
                <a:solidFill>
                  <a:schemeClr val="accent1"/>
                </a:solidFill>
              </a:defRPr>
            </a:lvl1pPr>
          </a:lstStyle>
          <a:p>
            <a:pPr lvl="0"/>
            <a:r>
              <a:rPr lang="en-US"/>
              <a:t>Click to edit Master text styles</a:t>
            </a:r>
          </a:p>
        </p:txBody>
      </p:sp>
      <p:sp>
        <p:nvSpPr>
          <p:cNvPr id="28" name="Explanatory Text 1 - 4"/>
          <p:cNvSpPr>
            <a:spLocks noGrp="1"/>
          </p:cNvSpPr>
          <p:nvPr>
            <p:ph type="body" sz="quarter" idx="25"/>
          </p:nvPr>
        </p:nvSpPr>
        <p:spPr>
          <a:xfrm>
            <a:off x="457200" y="3316161"/>
            <a:ext cx="1103376" cy="816927"/>
          </a:xfrm>
        </p:spPr>
        <p:txBody>
          <a:bodyPr anchor="t"/>
          <a:lstStyle>
            <a:lvl1pPr marL="0" indent="0" algn="l">
              <a:lnSpc>
                <a:spcPts val="1000"/>
              </a:lnSpc>
              <a:buNone/>
              <a:defRPr sz="1000" b="0"/>
            </a:lvl1pPr>
          </a:lstStyle>
          <a:p>
            <a:pPr lvl="0"/>
            <a:r>
              <a:rPr lang="en-US"/>
              <a:t>Click to edit Master text styles</a:t>
            </a:r>
          </a:p>
        </p:txBody>
      </p:sp>
      <p:sp>
        <p:nvSpPr>
          <p:cNvPr id="22" name="Category Text 1 - 3"/>
          <p:cNvSpPr>
            <a:spLocks noGrp="1"/>
          </p:cNvSpPr>
          <p:nvPr>
            <p:ph type="body" sz="quarter" idx="19"/>
          </p:nvPr>
        </p:nvSpPr>
        <p:spPr>
          <a:xfrm>
            <a:off x="457200" y="2816289"/>
            <a:ext cx="1103376" cy="365125"/>
          </a:xfrm>
        </p:spPr>
        <p:txBody>
          <a:bodyPr anchor="ctr"/>
          <a:lstStyle>
            <a:lvl1pPr marL="0" indent="0" algn="l">
              <a:lnSpc>
                <a:spcPct val="100000"/>
              </a:lnSpc>
              <a:buNone/>
              <a:defRPr sz="1000" b="0">
                <a:solidFill>
                  <a:schemeClr val="accent1"/>
                </a:solidFill>
              </a:defRPr>
            </a:lvl1pPr>
          </a:lstStyle>
          <a:p>
            <a:pPr lvl="0"/>
            <a:r>
              <a:rPr lang="en-US"/>
              <a:t>Click to edit Master text styles</a:t>
            </a:r>
          </a:p>
        </p:txBody>
      </p:sp>
      <p:sp>
        <p:nvSpPr>
          <p:cNvPr id="15" name="Column Title 1 - 1"/>
          <p:cNvSpPr>
            <a:spLocks noGrp="1"/>
          </p:cNvSpPr>
          <p:nvPr>
            <p:ph type="body" sz="quarter" idx="13"/>
          </p:nvPr>
        </p:nvSpPr>
        <p:spPr>
          <a:xfrm>
            <a:off x="457200" y="1865313"/>
            <a:ext cx="1103376" cy="573087"/>
          </a:xfrm>
        </p:spPr>
        <p:txBody>
          <a:bodyPr anchor="ctr"/>
          <a:lstStyle>
            <a:lvl1pPr marL="0" indent="0" algn="l">
              <a:lnSpc>
                <a:spcPct val="100000"/>
              </a:lnSpc>
              <a:buNone/>
              <a:defRPr sz="1200" b="0"/>
            </a:lvl1pPr>
          </a:lstStyle>
          <a:p>
            <a:pPr lvl="0"/>
            <a:r>
              <a:rPr lang="en-US"/>
              <a:t>Click to edit Master text styles</a:t>
            </a:r>
          </a:p>
        </p:txBody>
      </p:sp>
      <p:sp>
        <p:nvSpPr>
          <p:cNvPr id="2" name="Header "/>
          <p:cNvSpPr>
            <a:spLocks noGrp="1"/>
          </p:cNvSpPr>
          <p:nvPr>
            <p:ph type="title"/>
          </p:nvPr>
        </p:nvSpPr>
        <p:spPr>
          <a:xfrm>
            <a:off x="457200" y="518478"/>
            <a:ext cx="5739992" cy="1143000"/>
          </a:xfrm>
        </p:spPr>
        <p:txBody>
          <a:bodyPr>
            <a:normAutofit/>
          </a:bodyPr>
          <a:lstStyle>
            <a:lvl1pPr>
              <a:defRPr sz="4400" b="0">
                <a:solidFill>
                  <a:schemeClr val="accent1"/>
                </a:solidFill>
                <a:latin typeface="+mn-lt"/>
              </a:defRPr>
            </a:lvl1pPr>
          </a:lstStyle>
          <a:p>
            <a:r>
              <a:rPr lang="en-US"/>
              <a:t>Click to edit Master title style</a:t>
            </a:r>
            <a:endParaRPr lang="en-US" dirty="0"/>
          </a:p>
        </p:txBody>
      </p:sp>
      <p:sp>
        <p:nvSpPr>
          <p:cNvPr id="56" name="Slide Number Placeholder 5">
            <a:extLst>
              <a:ext uri="{FF2B5EF4-FFF2-40B4-BE49-F238E27FC236}">
                <a16:creationId xmlns:a16="http://schemas.microsoft.com/office/drawing/2014/main" id="{07C5F00F-38F9-B446-A617-2B6605154676}"/>
              </a:ext>
            </a:extLst>
          </p:cNvPr>
          <p:cNvSpPr>
            <a:spLocks noGrp="1"/>
          </p:cNvSpPr>
          <p:nvPr>
            <p:ph type="sldNum" sz="quarter" idx="43"/>
          </p:nvPr>
        </p:nvSpPr>
        <p:spPr>
          <a:xfrm>
            <a:off x="731838" y="6324600"/>
            <a:ext cx="482600" cy="277813"/>
          </a:xfrm>
        </p:spPr>
        <p:txBody>
          <a:bodyPr lIns="0" tIns="46800" rIns="0"/>
          <a:lstStyle>
            <a:lvl1pPr>
              <a:defRPr sz="1200" smtClean="0">
                <a:solidFill>
                  <a:schemeClr val="accent1"/>
                </a:solidFill>
              </a:defRPr>
            </a:lvl1pPr>
          </a:lstStyle>
          <a:p>
            <a:pPr>
              <a:defRPr/>
            </a:pPr>
            <a:fld id="{81A84F83-FE6F-2E44-92C9-9F232BBE003A}" type="slidenum">
              <a:rPr lang="en-US"/>
              <a:pPr>
                <a:defRPr/>
              </a:pPr>
              <a:t>‹#›</a:t>
            </a:fld>
            <a:endParaRPr lang="en-US" dirty="0"/>
          </a:p>
        </p:txBody>
      </p:sp>
    </p:spTree>
    <p:extLst>
      <p:ext uri="{BB962C8B-B14F-4D97-AF65-F5344CB8AC3E}">
        <p14:creationId xmlns:p14="http://schemas.microsoft.com/office/powerpoint/2010/main" val="3140771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0_Cover Slide_01">
    <p:bg>
      <p:bgPr>
        <a:solidFill>
          <a:schemeClr val="tx1"/>
        </a:solidFill>
        <a:effectLst/>
      </p:bgPr>
    </p:bg>
    <p:spTree>
      <p:nvGrpSpPr>
        <p:cNvPr id="1" name=""/>
        <p:cNvGrpSpPr/>
        <p:nvPr/>
      </p:nvGrpSpPr>
      <p:grpSpPr>
        <a:xfrm>
          <a:off x="0" y="0"/>
          <a:ext cx="0" cy="0"/>
          <a:chOff x="0" y="0"/>
          <a:chExt cx="0" cy="0"/>
        </a:xfrm>
      </p:grpSpPr>
      <p:cxnSp>
        <p:nvCxnSpPr>
          <p:cNvPr id="7" name="Footer Line ">
            <a:extLst>
              <a:ext uri="{FF2B5EF4-FFF2-40B4-BE49-F238E27FC236}">
                <a16:creationId xmlns:a16="http://schemas.microsoft.com/office/drawing/2014/main" id="{76832274-2709-A14B-8721-817427F68A14}"/>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Divider Line Middle ">
            <a:extLst>
              <a:ext uri="{FF2B5EF4-FFF2-40B4-BE49-F238E27FC236}">
                <a16:creationId xmlns:a16="http://schemas.microsoft.com/office/drawing/2014/main" id="{1B87F98E-0E34-4342-A4DC-5F47F08CABA8}"/>
              </a:ext>
            </a:extLst>
          </p:cNvPr>
          <p:cNvCxnSpPr/>
          <p:nvPr/>
        </p:nvCxnSpPr>
        <p:spPr>
          <a:xfrm>
            <a:off x="381000" y="1604963"/>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Footer Line">
            <a:extLst>
              <a:ext uri="{FF2B5EF4-FFF2-40B4-BE49-F238E27FC236}">
                <a16:creationId xmlns:a16="http://schemas.microsoft.com/office/drawing/2014/main" id="{F7AE600A-58DB-1147-8417-CB1FC6C8A703}"/>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462889B-8377-BE49-ADDB-6C654E4DE7FA}"/>
              </a:ext>
            </a:extLst>
          </p:cNvPr>
          <p:cNvSpPr>
            <a:spLocks noChangeArrowheads="1"/>
          </p:cNvSpPr>
          <p:nvPr/>
        </p:nvSpPr>
        <p:spPr bwMode="auto">
          <a:xfrm>
            <a:off x="381000" y="6324600"/>
            <a:ext cx="298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800" r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a:solidFill>
                  <a:srgbClr val="535659"/>
                </a:solidFill>
              </a:rPr>
              <a:t>Page</a:t>
            </a:r>
          </a:p>
        </p:txBody>
      </p:sp>
      <p:pic>
        <p:nvPicPr>
          <p:cNvPr id="12" name="Picture 10">
            <a:extLst>
              <a:ext uri="{FF2B5EF4-FFF2-40B4-BE49-F238E27FC236}">
                <a16:creationId xmlns:a16="http://schemas.microsoft.com/office/drawing/2014/main" id="{C6BE7BBA-CA8F-8141-B611-EC415C3EA65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005763" y="6381750"/>
            <a:ext cx="75723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Number Text "/>
          <p:cNvSpPr>
            <a:spLocks noGrp="1"/>
          </p:cNvSpPr>
          <p:nvPr>
            <p:ph type="body" sz="quarter" idx="15"/>
          </p:nvPr>
        </p:nvSpPr>
        <p:spPr>
          <a:xfrm>
            <a:off x="400331" y="4060513"/>
            <a:ext cx="8137608" cy="1985963"/>
          </a:xfrm>
        </p:spPr>
        <p:txBody>
          <a:bodyPr/>
          <a:lstStyle>
            <a:lvl1pPr marL="342900" marR="0" indent="-342900" algn="l" defTabSz="685800" rtl="0" eaLnBrk="1" fontAlgn="auto" latinLnBrk="0" hangingPunct="1">
              <a:lnSpc>
                <a:spcPts val="2000"/>
              </a:lnSpc>
              <a:spcBef>
                <a:spcPts val="350"/>
              </a:spcBef>
              <a:spcAft>
                <a:spcPts val="0"/>
              </a:spcAft>
              <a:buClr>
                <a:schemeClr val="accent1"/>
              </a:buClr>
              <a:buSzTx/>
              <a:buFont typeface="+mj-lt"/>
              <a:buAutoNum type="arabicPeriod"/>
              <a:tabLst/>
              <a:defRPr sz="1600" b="0">
                <a:solidFill>
                  <a:schemeClr val="bg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Sub-header Bottom"/>
          <p:cNvSpPr>
            <a:spLocks noGrp="1"/>
          </p:cNvSpPr>
          <p:nvPr>
            <p:ph type="body" sz="quarter" idx="14"/>
          </p:nvPr>
        </p:nvSpPr>
        <p:spPr>
          <a:xfrm>
            <a:off x="400331" y="3688377"/>
            <a:ext cx="4171670" cy="297745"/>
          </a:xfrm>
        </p:spPr>
        <p:txBody>
          <a:bodyPr/>
          <a:lstStyle>
            <a:lvl1pPr marL="0" indent="0">
              <a:lnSpc>
                <a:spcPts val="2000"/>
              </a:lnSpc>
              <a:spcBef>
                <a:spcPts val="350"/>
              </a:spcBef>
              <a:buNone/>
              <a:defRPr sz="1600" b="1">
                <a:solidFill>
                  <a:schemeClr val="bg1"/>
                </a:solidFill>
              </a:defRPr>
            </a:lvl1pPr>
          </a:lstStyle>
          <a:p>
            <a:pPr lvl="0"/>
            <a:r>
              <a:rPr lang="en-US"/>
              <a:t>Click to edit Master text styles</a:t>
            </a:r>
          </a:p>
        </p:txBody>
      </p:sp>
      <p:sp>
        <p:nvSpPr>
          <p:cNvPr id="47" name="Body Text"/>
          <p:cNvSpPr>
            <a:spLocks noGrp="1"/>
          </p:cNvSpPr>
          <p:nvPr>
            <p:ph type="body" sz="quarter" idx="13"/>
          </p:nvPr>
        </p:nvSpPr>
        <p:spPr>
          <a:xfrm>
            <a:off x="400331" y="2306174"/>
            <a:ext cx="8137608" cy="1025780"/>
          </a:xfrm>
        </p:spPr>
        <p:txBody>
          <a:bodyPr/>
          <a:lstStyle>
            <a:lvl1pPr marL="0" indent="0">
              <a:lnSpc>
                <a:spcPts val="2000"/>
              </a:lnSpc>
              <a:spcBef>
                <a:spcPts val="350"/>
              </a:spcBef>
              <a:buNone/>
              <a:defRPr sz="1600" b="0">
                <a:solidFill>
                  <a:schemeClr val="bg1"/>
                </a:solidFill>
              </a:defRPr>
            </a:lvl1pPr>
          </a:lstStyle>
          <a:p>
            <a:pPr lvl="0"/>
            <a:r>
              <a:rPr lang="en-US"/>
              <a:t>Click to edit Master text styles</a:t>
            </a:r>
          </a:p>
        </p:txBody>
      </p:sp>
      <p:sp>
        <p:nvSpPr>
          <p:cNvPr id="6" name="Sub-header Top"/>
          <p:cNvSpPr>
            <a:spLocks noGrp="1"/>
          </p:cNvSpPr>
          <p:nvPr>
            <p:ph type="body" sz="quarter" idx="12"/>
          </p:nvPr>
        </p:nvSpPr>
        <p:spPr>
          <a:xfrm>
            <a:off x="400331" y="1934037"/>
            <a:ext cx="4171670" cy="297745"/>
          </a:xfrm>
        </p:spPr>
        <p:txBody>
          <a:bodyPr/>
          <a:lstStyle>
            <a:lvl1pPr marL="0" indent="0">
              <a:lnSpc>
                <a:spcPts val="2000"/>
              </a:lnSpc>
              <a:spcBef>
                <a:spcPts val="350"/>
              </a:spcBef>
              <a:buNone/>
              <a:defRPr sz="1600" b="1">
                <a:solidFill>
                  <a:schemeClr val="bg1"/>
                </a:solidFill>
              </a:defRPr>
            </a:lvl1pPr>
          </a:lstStyle>
          <a:p>
            <a:pPr lvl="0"/>
            <a:r>
              <a:rPr lang="en-US"/>
              <a:t>Click to edit Master text styles</a:t>
            </a:r>
          </a:p>
        </p:txBody>
      </p:sp>
      <p:sp>
        <p:nvSpPr>
          <p:cNvPr id="11" name="Header "/>
          <p:cNvSpPr>
            <a:spLocks noGrp="1"/>
          </p:cNvSpPr>
          <p:nvPr>
            <p:ph type="body" sz="quarter" idx="10"/>
          </p:nvPr>
        </p:nvSpPr>
        <p:spPr>
          <a:xfrm>
            <a:off x="400330" y="373438"/>
            <a:ext cx="8137609" cy="898410"/>
          </a:xfrm>
          <a:prstGeom prst="rect">
            <a:avLst/>
          </a:prstGeom>
        </p:spPr>
        <p:txBody>
          <a:bodyPr lIns="90000" anchor="ctr"/>
          <a:lstStyle>
            <a:lvl1pPr marL="0" indent="0">
              <a:lnSpc>
                <a:spcPct val="100000"/>
              </a:lnSpc>
              <a:spcBef>
                <a:spcPts val="0"/>
              </a:spcBef>
              <a:buClr>
                <a:schemeClr val="accent1"/>
              </a:buClr>
              <a:buFont typeface="+mj-lt"/>
              <a:buNone/>
              <a:defRPr sz="2400" b="1">
                <a:ln>
                  <a:noFill/>
                </a:ln>
                <a:solidFill>
                  <a:schemeClr val="bg1"/>
                </a:solidFill>
              </a:defRPr>
            </a:lvl1pPr>
            <a:lvl2pPr>
              <a:defRPr>
                <a:ln>
                  <a:solidFill>
                    <a:schemeClr val="tx2"/>
                  </a:solidFill>
                </a:ln>
              </a:defRPr>
            </a:lvl2pPr>
            <a:lvl3pPr>
              <a:defRPr>
                <a:ln>
                  <a:solidFill>
                    <a:schemeClr val="tx2"/>
                  </a:solidFill>
                </a:ln>
              </a:defRPr>
            </a:lvl3pPr>
            <a:lvl4pPr>
              <a:defRPr>
                <a:ln>
                  <a:solidFill>
                    <a:schemeClr val="tx2"/>
                  </a:solidFill>
                </a:ln>
              </a:defRPr>
            </a:lvl4pPr>
            <a:lvl5pPr>
              <a:defRPr>
                <a:ln>
                  <a:solidFill>
                    <a:schemeClr val="tx2"/>
                  </a:solidFill>
                </a:ln>
              </a:defRPr>
            </a:lvl5pPr>
          </a:lstStyle>
          <a:p>
            <a:pPr lvl="0"/>
            <a:r>
              <a:rPr lang="en-US"/>
              <a:t>Click to edit Master text styles</a:t>
            </a:r>
          </a:p>
        </p:txBody>
      </p:sp>
      <p:sp>
        <p:nvSpPr>
          <p:cNvPr id="13" name="Slide Number Placeholder 5">
            <a:extLst>
              <a:ext uri="{FF2B5EF4-FFF2-40B4-BE49-F238E27FC236}">
                <a16:creationId xmlns:a16="http://schemas.microsoft.com/office/drawing/2014/main" id="{CFE028FC-27C4-D84B-A68A-95F021896CF8}"/>
              </a:ext>
            </a:extLst>
          </p:cNvPr>
          <p:cNvSpPr>
            <a:spLocks noGrp="1"/>
          </p:cNvSpPr>
          <p:nvPr>
            <p:ph type="sldNum" sz="quarter" idx="16"/>
          </p:nvPr>
        </p:nvSpPr>
        <p:spPr>
          <a:xfrm>
            <a:off x="731838" y="6324600"/>
            <a:ext cx="482600" cy="277813"/>
          </a:xfrm>
        </p:spPr>
        <p:txBody>
          <a:bodyPr lIns="0" tIns="46800" rIns="0"/>
          <a:lstStyle>
            <a:lvl1pPr>
              <a:defRPr sz="1200" smtClean="0">
                <a:solidFill>
                  <a:schemeClr val="accent1"/>
                </a:solidFill>
              </a:defRPr>
            </a:lvl1pPr>
          </a:lstStyle>
          <a:p>
            <a:pPr>
              <a:defRPr/>
            </a:pPr>
            <a:fld id="{2DBDEE48-CBC0-B546-BBDB-D3147C664BB2}" type="slidenum">
              <a:rPr lang="en-US"/>
              <a:pPr>
                <a:defRPr/>
              </a:pPr>
              <a:t>‹#›</a:t>
            </a:fld>
            <a:endParaRPr lang="en-US" dirty="0"/>
          </a:p>
        </p:txBody>
      </p:sp>
    </p:spTree>
    <p:extLst>
      <p:ext uri="{BB962C8B-B14F-4D97-AF65-F5344CB8AC3E}">
        <p14:creationId xmlns:p14="http://schemas.microsoft.com/office/powerpoint/2010/main" val="376578839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nd Title Slide ">
    <p:bg>
      <p:bgPr>
        <a:solidFill>
          <a:schemeClr val="tx1"/>
        </a:solidFill>
        <a:effectLst/>
      </p:bgPr>
    </p:bg>
    <p:spTree>
      <p:nvGrpSpPr>
        <p:cNvPr id="1" name=""/>
        <p:cNvGrpSpPr/>
        <p:nvPr/>
      </p:nvGrpSpPr>
      <p:grpSpPr>
        <a:xfrm>
          <a:off x="0" y="0"/>
          <a:ext cx="0" cy="0"/>
          <a:chOff x="0" y="0"/>
          <a:chExt cx="0" cy="0"/>
        </a:xfrm>
      </p:grpSpPr>
      <p:cxnSp>
        <p:nvCxnSpPr>
          <p:cNvPr id="4" name="Footer Line">
            <a:extLst>
              <a:ext uri="{FF2B5EF4-FFF2-40B4-BE49-F238E27FC236}">
                <a16:creationId xmlns:a16="http://schemas.microsoft.com/office/drawing/2014/main" id="{08A25B5E-FB2A-EA40-928B-DAB68D321209}"/>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Divider Line Middle ">
            <a:extLst>
              <a:ext uri="{FF2B5EF4-FFF2-40B4-BE49-F238E27FC236}">
                <a16:creationId xmlns:a16="http://schemas.microsoft.com/office/drawing/2014/main" id="{5D1E6E2B-8BD9-564C-9079-D9F447C64B93}"/>
              </a:ext>
            </a:extLst>
          </p:cNvPr>
          <p:cNvCxnSpPr/>
          <p:nvPr/>
        </p:nvCxnSpPr>
        <p:spPr>
          <a:xfrm>
            <a:off x="381000" y="1477963"/>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Footer Line">
            <a:extLst>
              <a:ext uri="{FF2B5EF4-FFF2-40B4-BE49-F238E27FC236}">
                <a16:creationId xmlns:a16="http://schemas.microsoft.com/office/drawing/2014/main" id="{89827F75-1B7B-A84F-BE4F-9F74DCE50E60}"/>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Rectangle 9">
            <a:extLst>
              <a:ext uri="{FF2B5EF4-FFF2-40B4-BE49-F238E27FC236}">
                <a16:creationId xmlns:a16="http://schemas.microsoft.com/office/drawing/2014/main" id="{5AC9CBBC-2F56-594F-BE73-683D6F9FDC9B}"/>
              </a:ext>
            </a:extLst>
          </p:cNvPr>
          <p:cNvSpPr>
            <a:spLocks noChangeArrowheads="1"/>
          </p:cNvSpPr>
          <p:nvPr/>
        </p:nvSpPr>
        <p:spPr bwMode="auto">
          <a:xfrm>
            <a:off x="381000" y="6324600"/>
            <a:ext cx="298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800" r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a:solidFill>
                  <a:srgbClr val="535659"/>
                </a:solidFill>
              </a:rPr>
              <a:t>Page</a:t>
            </a:r>
          </a:p>
        </p:txBody>
      </p:sp>
      <p:pic>
        <p:nvPicPr>
          <p:cNvPr id="8" name="Picture 10">
            <a:extLst>
              <a:ext uri="{FF2B5EF4-FFF2-40B4-BE49-F238E27FC236}">
                <a16:creationId xmlns:a16="http://schemas.microsoft.com/office/drawing/2014/main" id="{6C365259-F56F-EA48-80DF-71A9741FA75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005763" y="6381750"/>
            <a:ext cx="75723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Image"/>
          <p:cNvSpPr>
            <a:spLocks noGrp="1"/>
          </p:cNvSpPr>
          <p:nvPr>
            <p:ph type="pic" sz="quarter" idx="12"/>
          </p:nvPr>
        </p:nvSpPr>
        <p:spPr>
          <a:xfrm>
            <a:off x="405705" y="1664761"/>
            <a:ext cx="8154988" cy="4227512"/>
          </a:xfrm>
          <a:solidFill>
            <a:schemeClr val="bg2"/>
          </a:solidFill>
        </p:spPr>
        <p:txBody>
          <a:bodyPr anchor="ctr">
            <a:normAutofit/>
          </a:bodyPr>
          <a:lstStyle>
            <a:lvl1pPr marL="0" indent="0" algn="ctr">
              <a:buNone/>
              <a:defRPr sz="1800">
                <a:solidFill>
                  <a:schemeClr val="bg1"/>
                </a:solidFill>
              </a:defRPr>
            </a:lvl1pPr>
          </a:lstStyle>
          <a:p>
            <a:pPr lvl="0"/>
            <a:r>
              <a:rPr lang="en-US" noProof="0"/>
              <a:t>Click icon to add picture</a:t>
            </a:r>
            <a:endParaRPr lang="en-US" noProof="0" dirty="0"/>
          </a:p>
        </p:txBody>
      </p:sp>
      <p:sp>
        <p:nvSpPr>
          <p:cNvPr id="11" name="Header "/>
          <p:cNvSpPr>
            <a:spLocks noGrp="1"/>
          </p:cNvSpPr>
          <p:nvPr>
            <p:ph type="body" sz="quarter" idx="10"/>
          </p:nvPr>
        </p:nvSpPr>
        <p:spPr>
          <a:xfrm>
            <a:off x="400330" y="392809"/>
            <a:ext cx="8160363" cy="898410"/>
          </a:xfrm>
          <a:prstGeom prst="rect">
            <a:avLst/>
          </a:prstGeom>
        </p:spPr>
        <p:txBody>
          <a:bodyPr lIns="90000" anchor="ctr"/>
          <a:lstStyle>
            <a:lvl1pPr marL="0" indent="0">
              <a:lnSpc>
                <a:spcPct val="100000"/>
              </a:lnSpc>
              <a:spcBef>
                <a:spcPts val="0"/>
              </a:spcBef>
              <a:buClr>
                <a:schemeClr val="accent1"/>
              </a:buClr>
              <a:buFont typeface="+mj-lt"/>
              <a:buNone/>
              <a:defRPr sz="2400" b="1">
                <a:ln>
                  <a:noFill/>
                </a:ln>
                <a:solidFill>
                  <a:schemeClr val="bg1"/>
                </a:solidFill>
              </a:defRPr>
            </a:lvl1pPr>
            <a:lvl2pPr>
              <a:defRPr>
                <a:ln>
                  <a:solidFill>
                    <a:schemeClr val="tx2"/>
                  </a:solidFill>
                </a:ln>
              </a:defRPr>
            </a:lvl2pPr>
            <a:lvl3pPr>
              <a:defRPr>
                <a:ln>
                  <a:solidFill>
                    <a:schemeClr val="tx2"/>
                  </a:solidFill>
                </a:ln>
              </a:defRPr>
            </a:lvl3pPr>
            <a:lvl4pPr>
              <a:defRPr>
                <a:ln>
                  <a:solidFill>
                    <a:schemeClr val="tx2"/>
                  </a:solidFill>
                </a:ln>
              </a:defRPr>
            </a:lvl4pPr>
            <a:lvl5pPr>
              <a:defRPr>
                <a:ln>
                  <a:solidFill>
                    <a:schemeClr val="tx2"/>
                  </a:solidFill>
                </a:ln>
              </a:defRPr>
            </a:lvl5pPr>
          </a:lstStyle>
          <a:p>
            <a:pPr lvl="0"/>
            <a:r>
              <a:rPr lang="en-US"/>
              <a:t>Click to edit Master text styles</a:t>
            </a:r>
          </a:p>
        </p:txBody>
      </p:sp>
      <p:sp>
        <p:nvSpPr>
          <p:cNvPr id="9" name="Slide Number Placeholder 5">
            <a:extLst>
              <a:ext uri="{FF2B5EF4-FFF2-40B4-BE49-F238E27FC236}">
                <a16:creationId xmlns:a16="http://schemas.microsoft.com/office/drawing/2014/main" id="{53CC7B30-2A59-9946-86D7-A102E61B33D2}"/>
              </a:ext>
            </a:extLst>
          </p:cNvPr>
          <p:cNvSpPr>
            <a:spLocks noGrp="1"/>
          </p:cNvSpPr>
          <p:nvPr>
            <p:ph type="sldNum" sz="quarter" idx="13"/>
          </p:nvPr>
        </p:nvSpPr>
        <p:spPr>
          <a:xfrm>
            <a:off x="731838" y="6324600"/>
            <a:ext cx="482600" cy="277813"/>
          </a:xfrm>
        </p:spPr>
        <p:txBody>
          <a:bodyPr lIns="0" tIns="46800" rIns="0"/>
          <a:lstStyle>
            <a:lvl1pPr>
              <a:defRPr sz="1200" smtClean="0">
                <a:solidFill>
                  <a:schemeClr val="accent1"/>
                </a:solidFill>
              </a:defRPr>
            </a:lvl1pPr>
          </a:lstStyle>
          <a:p>
            <a:pPr>
              <a:defRPr/>
            </a:pPr>
            <a:fld id="{5999D8A7-F661-1F4B-AB9A-694CF2A87C8C}" type="slidenum">
              <a:rPr lang="en-US"/>
              <a:pPr>
                <a:defRPr/>
              </a:pPr>
              <a:t>‹#›</a:t>
            </a:fld>
            <a:endParaRPr lang="en-US" dirty="0"/>
          </a:p>
        </p:txBody>
      </p:sp>
    </p:spTree>
    <p:extLst>
      <p:ext uri="{BB962C8B-B14F-4D97-AF65-F5344CB8AC3E}">
        <p14:creationId xmlns:p14="http://schemas.microsoft.com/office/powerpoint/2010/main" val="1256231900"/>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x Image and Title Slide">
    <p:bg>
      <p:bgPr>
        <a:solidFill>
          <a:schemeClr val="tx1"/>
        </a:solidFill>
        <a:effectLst/>
      </p:bgPr>
    </p:bg>
    <p:spTree>
      <p:nvGrpSpPr>
        <p:cNvPr id="1" name=""/>
        <p:cNvGrpSpPr/>
        <p:nvPr/>
      </p:nvGrpSpPr>
      <p:grpSpPr>
        <a:xfrm>
          <a:off x="0" y="0"/>
          <a:ext cx="0" cy="0"/>
          <a:chOff x="0" y="0"/>
          <a:chExt cx="0" cy="0"/>
        </a:xfrm>
      </p:grpSpPr>
      <p:cxnSp>
        <p:nvCxnSpPr>
          <p:cNvPr id="5" name="Footer Line">
            <a:extLst>
              <a:ext uri="{FF2B5EF4-FFF2-40B4-BE49-F238E27FC236}">
                <a16:creationId xmlns:a16="http://schemas.microsoft.com/office/drawing/2014/main" id="{757BDB1E-29E1-7A46-89D1-11524D2922F0}"/>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Divider Line Middle ">
            <a:extLst>
              <a:ext uri="{FF2B5EF4-FFF2-40B4-BE49-F238E27FC236}">
                <a16:creationId xmlns:a16="http://schemas.microsoft.com/office/drawing/2014/main" id="{ACB1CA23-38B4-AF46-A001-65EE6337F580}"/>
              </a:ext>
            </a:extLst>
          </p:cNvPr>
          <p:cNvCxnSpPr/>
          <p:nvPr/>
        </p:nvCxnSpPr>
        <p:spPr>
          <a:xfrm>
            <a:off x="381000" y="1477963"/>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Footer Line">
            <a:extLst>
              <a:ext uri="{FF2B5EF4-FFF2-40B4-BE49-F238E27FC236}">
                <a16:creationId xmlns:a16="http://schemas.microsoft.com/office/drawing/2014/main" id="{CCBB32C7-D3A5-4D46-AC92-F4CB52C2B358}"/>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Rectangle 9">
            <a:extLst>
              <a:ext uri="{FF2B5EF4-FFF2-40B4-BE49-F238E27FC236}">
                <a16:creationId xmlns:a16="http://schemas.microsoft.com/office/drawing/2014/main" id="{D89BD5F1-4E83-974C-B036-9C412F3AC9F3}"/>
              </a:ext>
            </a:extLst>
          </p:cNvPr>
          <p:cNvSpPr>
            <a:spLocks noChangeArrowheads="1"/>
          </p:cNvSpPr>
          <p:nvPr/>
        </p:nvSpPr>
        <p:spPr bwMode="auto">
          <a:xfrm>
            <a:off x="381000" y="6324600"/>
            <a:ext cx="298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800" r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a:solidFill>
                  <a:srgbClr val="535659"/>
                </a:solidFill>
              </a:rPr>
              <a:t>Page</a:t>
            </a:r>
          </a:p>
        </p:txBody>
      </p:sp>
      <p:pic>
        <p:nvPicPr>
          <p:cNvPr id="9" name="Picture 10">
            <a:extLst>
              <a:ext uri="{FF2B5EF4-FFF2-40B4-BE49-F238E27FC236}">
                <a16:creationId xmlns:a16="http://schemas.microsoft.com/office/drawing/2014/main" id="{1664FBA7-BED9-0249-B703-D8E33C6AA39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005763" y="6381750"/>
            <a:ext cx="75723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Image Right "/>
          <p:cNvSpPr>
            <a:spLocks noGrp="1"/>
          </p:cNvSpPr>
          <p:nvPr>
            <p:ph type="pic" sz="quarter" idx="12"/>
          </p:nvPr>
        </p:nvSpPr>
        <p:spPr>
          <a:xfrm>
            <a:off x="4731487" y="1664761"/>
            <a:ext cx="4027637" cy="4227512"/>
          </a:xfrm>
          <a:solidFill>
            <a:schemeClr val="bg2"/>
          </a:solidFill>
        </p:spPr>
        <p:txBody>
          <a:bodyPr anchor="ctr">
            <a:normAutofit/>
          </a:bodyPr>
          <a:lstStyle>
            <a:lvl1pPr marL="0" indent="0" algn="ctr">
              <a:buNone/>
              <a:defRPr sz="1800">
                <a:solidFill>
                  <a:schemeClr val="bg1"/>
                </a:solidFill>
              </a:defRPr>
            </a:lvl1pPr>
          </a:lstStyle>
          <a:p>
            <a:pPr lvl="0"/>
            <a:r>
              <a:rPr lang="en-US" noProof="0"/>
              <a:t>Click icon to add picture</a:t>
            </a:r>
            <a:endParaRPr lang="en-US" noProof="0" dirty="0"/>
          </a:p>
        </p:txBody>
      </p:sp>
      <p:sp>
        <p:nvSpPr>
          <p:cNvPr id="13" name="Image Left "/>
          <p:cNvSpPr>
            <a:spLocks noGrp="1"/>
          </p:cNvSpPr>
          <p:nvPr>
            <p:ph type="pic" sz="quarter" idx="13"/>
          </p:nvPr>
        </p:nvSpPr>
        <p:spPr>
          <a:xfrm>
            <a:off x="395288" y="1664761"/>
            <a:ext cx="4027637" cy="4227512"/>
          </a:xfrm>
          <a:solidFill>
            <a:schemeClr val="bg2"/>
          </a:solidFill>
        </p:spPr>
        <p:txBody>
          <a:bodyPr anchor="ctr">
            <a:normAutofit/>
          </a:bodyPr>
          <a:lstStyle>
            <a:lvl1pPr marL="0" indent="0" algn="ctr">
              <a:buNone/>
              <a:defRPr sz="1800">
                <a:solidFill>
                  <a:schemeClr val="bg1"/>
                </a:solidFill>
              </a:defRPr>
            </a:lvl1pPr>
          </a:lstStyle>
          <a:p>
            <a:pPr lvl="0"/>
            <a:r>
              <a:rPr lang="en-US" noProof="0"/>
              <a:t>Click icon to add picture</a:t>
            </a:r>
            <a:endParaRPr lang="en-US" noProof="0" dirty="0"/>
          </a:p>
        </p:txBody>
      </p:sp>
      <p:sp>
        <p:nvSpPr>
          <p:cNvPr id="11" name="Header "/>
          <p:cNvSpPr>
            <a:spLocks noGrp="1"/>
          </p:cNvSpPr>
          <p:nvPr>
            <p:ph type="body" sz="quarter" idx="10"/>
          </p:nvPr>
        </p:nvSpPr>
        <p:spPr>
          <a:xfrm>
            <a:off x="400330" y="392809"/>
            <a:ext cx="8358794" cy="898410"/>
          </a:xfrm>
          <a:prstGeom prst="rect">
            <a:avLst/>
          </a:prstGeom>
        </p:spPr>
        <p:txBody>
          <a:bodyPr lIns="90000" anchor="ctr"/>
          <a:lstStyle>
            <a:lvl1pPr marL="0" indent="0">
              <a:lnSpc>
                <a:spcPct val="100000"/>
              </a:lnSpc>
              <a:spcBef>
                <a:spcPts val="0"/>
              </a:spcBef>
              <a:buClr>
                <a:schemeClr val="accent1"/>
              </a:buClr>
              <a:buFont typeface="+mj-lt"/>
              <a:buNone/>
              <a:defRPr sz="2400" b="1">
                <a:ln>
                  <a:noFill/>
                </a:ln>
                <a:solidFill>
                  <a:schemeClr val="bg1"/>
                </a:solidFill>
              </a:defRPr>
            </a:lvl1pPr>
            <a:lvl2pPr>
              <a:defRPr>
                <a:ln>
                  <a:solidFill>
                    <a:schemeClr val="tx2"/>
                  </a:solidFill>
                </a:ln>
              </a:defRPr>
            </a:lvl2pPr>
            <a:lvl3pPr>
              <a:defRPr>
                <a:ln>
                  <a:solidFill>
                    <a:schemeClr val="tx2"/>
                  </a:solidFill>
                </a:ln>
              </a:defRPr>
            </a:lvl3pPr>
            <a:lvl4pPr>
              <a:defRPr>
                <a:ln>
                  <a:solidFill>
                    <a:schemeClr val="tx2"/>
                  </a:solidFill>
                </a:ln>
              </a:defRPr>
            </a:lvl4pPr>
            <a:lvl5pPr>
              <a:defRPr>
                <a:ln>
                  <a:solidFill>
                    <a:schemeClr val="tx2"/>
                  </a:solidFill>
                </a:ln>
              </a:defRPr>
            </a:lvl5pPr>
          </a:lstStyle>
          <a:p>
            <a:pPr lvl="0"/>
            <a:r>
              <a:rPr lang="en-US"/>
              <a:t>Click to edit Master text styles</a:t>
            </a:r>
          </a:p>
        </p:txBody>
      </p:sp>
      <p:sp>
        <p:nvSpPr>
          <p:cNvPr id="10" name="Slide Number Placeholder 5">
            <a:extLst>
              <a:ext uri="{FF2B5EF4-FFF2-40B4-BE49-F238E27FC236}">
                <a16:creationId xmlns:a16="http://schemas.microsoft.com/office/drawing/2014/main" id="{913AA78F-4FFA-DE4F-A4C1-00FCC657F482}"/>
              </a:ext>
            </a:extLst>
          </p:cNvPr>
          <p:cNvSpPr>
            <a:spLocks noGrp="1"/>
          </p:cNvSpPr>
          <p:nvPr>
            <p:ph type="sldNum" sz="quarter" idx="14"/>
          </p:nvPr>
        </p:nvSpPr>
        <p:spPr>
          <a:xfrm>
            <a:off x="731838" y="6324600"/>
            <a:ext cx="482600" cy="277813"/>
          </a:xfrm>
        </p:spPr>
        <p:txBody>
          <a:bodyPr lIns="0" tIns="46800" rIns="0"/>
          <a:lstStyle>
            <a:lvl1pPr>
              <a:defRPr sz="1200" smtClean="0">
                <a:solidFill>
                  <a:schemeClr val="accent1"/>
                </a:solidFill>
              </a:defRPr>
            </a:lvl1pPr>
          </a:lstStyle>
          <a:p>
            <a:pPr>
              <a:defRPr/>
            </a:pPr>
            <a:fld id="{A51F826C-5B12-0947-8AB9-D55C09FCE097}" type="slidenum">
              <a:rPr lang="en-US"/>
              <a:pPr>
                <a:defRPr/>
              </a:pPr>
              <a:t>‹#›</a:t>
            </a:fld>
            <a:endParaRPr lang="en-US" dirty="0"/>
          </a:p>
        </p:txBody>
      </p:sp>
    </p:spTree>
    <p:extLst>
      <p:ext uri="{BB962C8B-B14F-4D97-AF65-F5344CB8AC3E}">
        <p14:creationId xmlns:p14="http://schemas.microsoft.com/office/powerpoint/2010/main" val="3260764030"/>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aption (Left)">
    <p:bg>
      <p:bgPr>
        <a:solidFill>
          <a:schemeClr val="tx1"/>
        </a:solidFill>
        <a:effectLst/>
      </p:bgPr>
    </p:bg>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71C04165-3F59-CD40-8E77-7929A032922B}"/>
              </a:ext>
            </a:extLst>
          </p:cNvPr>
          <p:cNvSpPr>
            <a:spLocks noChangeArrowheads="1"/>
          </p:cNvSpPr>
          <p:nvPr/>
        </p:nvSpPr>
        <p:spPr bwMode="auto">
          <a:xfrm>
            <a:off x="381000" y="6324600"/>
            <a:ext cx="298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800" r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a:solidFill>
                  <a:srgbClr val="535659"/>
                </a:solidFill>
              </a:rPr>
              <a:t>Page</a:t>
            </a:r>
          </a:p>
        </p:txBody>
      </p:sp>
      <p:pic>
        <p:nvPicPr>
          <p:cNvPr id="7" name="Picture 5">
            <a:extLst>
              <a:ext uri="{FF2B5EF4-FFF2-40B4-BE49-F238E27FC236}">
                <a16:creationId xmlns:a16="http://schemas.microsoft.com/office/drawing/2014/main" id="{C142E4F1-BEB5-914F-AB64-64C3827E922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005763" y="6381750"/>
            <a:ext cx="75723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Image "/>
          <p:cNvSpPr>
            <a:spLocks noGrp="1"/>
          </p:cNvSpPr>
          <p:nvPr>
            <p:ph type="pic" sz="quarter" idx="10"/>
          </p:nvPr>
        </p:nvSpPr>
        <p:spPr>
          <a:xfrm>
            <a:off x="0" y="-1"/>
            <a:ext cx="3715473" cy="6858000"/>
          </a:xfrm>
          <a:solidFill>
            <a:schemeClr val="bg2"/>
          </a:solidFill>
        </p:spPr>
        <p:txBody>
          <a:bodyPr anchor="ctr">
            <a:normAutofit/>
          </a:bodyPr>
          <a:lstStyle>
            <a:lvl1pPr marL="0" indent="0" algn="ctr">
              <a:buNone/>
              <a:defRPr sz="1600" b="0" i="0">
                <a:solidFill>
                  <a:schemeClr val="bg1"/>
                </a:solidFill>
                <a:latin typeface="Calibri" panose="020F0502020204030204" pitchFamily="34" charset="0"/>
                <a:cs typeface="Calibri" panose="020F0502020204030204" pitchFamily="34" charset="0"/>
              </a:defRPr>
            </a:lvl1pPr>
          </a:lstStyle>
          <a:p>
            <a:pPr lvl="0"/>
            <a:r>
              <a:rPr lang="en-US" noProof="0"/>
              <a:t>Click icon to add picture</a:t>
            </a:r>
            <a:endParaRPr lang="en-US" noProof="0" dirty="0"/>
          </a:p>
        </p:txBody>
      </p:sp>
      <p:sp>
        <p:nvSpPr>
          <p:cNvPr id="9" name="Body Text"/>
          <p:cNvSpPr>
            <a:spLocks noGrp="1"/>
          </p:cNvSpPr>
          <p:nvPr>
            <p:ph type="body" sz="quarter" idx="13"/>
          </p:nvPr>
        </p:nvSpPr>
        <p:spPr>
          <a:xfrm>
            <a:off x="4722813" y="2559164"/>
            <a:ext cx="4040187" cy="3634449"/>
          </a:xfrm>
        </p:spPr>
        <p:txBody>
          <a:bodyPr/>
          <a:lstStyle>
            <a:lvl1pPr marL="0" indent="0">
              <a:lnSpc>
                <a:spcPts val="3000"/>
              </a:lnSpc>
              <a:buNone/>
              <a:defRPr sz="1800">
                <a:solidFill>
                  <a:schemeClr val="bg1"/>
                </a:solidFill>
              </a:defRPr>
            </a:lvl1pPr>
          </a:lstStyle>
          <a:p>
            <a:pPr lvl="0"/>
            <a:r>
              <a:rPr lang="en-US"/>
              <a:t>Click to edit Master text styles</a:t>
            </a:r>
          </a:p>
        </p:txBody>
      </p:sp>
      <p:sp>
        <p:nvSpPr>
          <p:cNvPr id="3" name="Sub-header"/>
          <p:cNvSpPr>
            <a:spLocks noGrp="1"/>
          </p:cNvSpPr>
          <p:nvPr>
            <p:ph type="body" sz="quarter" idx="12"/>
          </p:nvPr>
        </p:nvSpPr>
        <p:spPr>
          <a:xfrm>
            <a:off x="4723072" y="516858"/>
            <a:ext cx="2338387" cy="393700"/>
          </a:xfrm>
        </p:spPr>
        <p:txBody>
          <a:bodyPr anchor="ctr"/>
          <a:lstStyle>
            <a:lvl1pPr marL="0" indent="0">
              <a:lnSpc>
                <a:spcPct val="100000"/>
              </a:lnSpc>
              <a:buNone/>
              <a:defRPr sz="1400" b="1" spc="600" baseline="0">
                <a:solidFill>
                  <a:schemeClr val="bg1"/>
                </a:solidFill>
              </a:defRPr>
            </a:lvl1pPr>
          </a:lstStyle>
          <a:p>
            <a:pPr lvl="0"/>
            <a:r>
              <a:rPr lang="en-US"/>
              <a:t>Click to edit Master text styles</a:t>
            </a:r>
          </a:p>
        </p:txBody>
      </p:sp>
      <p:sp>
        <p:nvSpPr>
          <p:cNvPr id="8" name="Header"/>
          <p:cNvSpPr>
            <a:spLocks noGrp="1"/>
          </p:cNvSpPr>
          <p:nvPr>
            <p:ph type="body" sz="quarter" idx="11"/>
          </p:nvPr>
        </p:nvSpPr>
        <p:spPr>
          <a:xfrm>
            <a:off x="4723072" y="1271477"/>
            <a:ext cx="4039928" cy="1160366"/>
          </a:xfrm>
        </p:spPr>
        <p:txBody>
          <a:bodyPr anchor="t"/>
          <a:lstStyle>
            <a:lvl1pPr marL="0" indent="0" algn="l">
              <a:lnSpc>
                <a:spcPts val="4000"/>
              </a:lnSpc>
              <a:buNone/>
              <a:defRPr sz="3200" b="0" i="0">
                <a:solidFill>
                  <a:schemeClr val="bg1"/>
                </a:solidFill>
                <a:latin typeface="Calibri" panose="020F0502020204030204" pitchFamily="34" charset="0"/>
                <a:cs typeface="Calibri" panose="020F0502020204030204" pitchFamily="34" charset="0"/>
              </a:defRPr>
            </a:lvl1pPr>
            <a:lvl2pPr>
              <a:lnSpc>
                <a:spcPts val="5500"/>
              </a:lnSpc>
              <a:defRPr>
                <a:solidFill>
                  <a:schemeClr val="bg1"/>
                </a:solidFill>
              </a:defRPr>
            </a:lvl2pPr>
            <a:lvl3pPr>
              <a:lnSpc>
                <a:spcPts val="5500"/>
              </a:lnSpc>
              <a:defRPr>
                <a:solidFill>
                  <a:schemeClr val="bg1"/>
                </a:solidFill>
              </a:defRPr>
            </a:lvl3pPr>
            <a:lvl4pPr>
              <a:lnSpc>
                <a:spcPts val="5500"/>
              </a:lnSpc>
              <a:defRPr>
                <a:solidFill>
                  <a:schemeClr val="bg1"/>
                </a:solidFill>
              </a:defRPr>
            </a:lvl4pPr>
            <a:lvl5pPr>
              <a:lnSpc>
                <a:spcPts val="5500"/>
              </a:lnSpc>
              <a:defRPr>
                <a:solidFill>
                  <a:schemeClr val="bg1"/>
                </a:solidFill>
              </a:defRPr>
            </a:lvl5pPr>
          </a:lstStyle>
          <a:p>
            <a:pPr lvl="0"/>
            <a:r>
              <a:rPr lang="en-US"/>
              <a:t>Click to edit Master text styles</a:t>
            </a:r>
          </a:p>
          <a:p>
            <a:pPr lvl="1"/>
            <a:r>
              <a:rPr lang="en-US"/>
              <a:t>Second level</a:t>
            </a:r>
          </a:p>
        </p:txBody>
      </p:sp>
      <p:sp>
        <p:nvSpPr>
          <p:cNvPr id="10" name="Slide Number Placeholder 5">
            <a:extLst>
              <a:ext uri="{FF2B5EF4-FFF2-40B4-BE49-F238E27FC236}">
                <a16:creationId xmlns:a16="http://schemas.microsoft.com/office/drawing/2014/main" id="{35B305B8-0ADE-CC47-8FEA-5CC8C8948E41}"/>
              </a:ext>
            </a:extLst>
          </p:cNvPr>
          <p:cNvSpPr>
            <a:spLocks noGrp="1"/>
          </p:cNvSpPr>
          <p:nvPr>
            <p:ph type="sldNum" sz="quarter" idx="14"/>
          </p:nvPr>
        </p:nvSpPr>
        <p:spPr>
          <a:xfrm>
            <a:off x="731838" y="6324600"/>
            <a:ext cx="482600" cy="277813"/>
          </a:xfrm>
        </p:spPr>
        <p:txBody>
          <a:bodyPr lIns="0" tIns="46800" rIns="0"/>
          <a:lstStyle>
            <a:lvl1pPr>
              <a:defRPr sz="1200" smtClean="0">
                <a:solidFill>
                  <a:schemeClr val="accent1"/>
                </a:solidFill>
              </a:defRPr>
            </a:lvl1pPr>
          </a:lstStyle>
          <a:p>
            <a:pPr>
              <a:defRPr/>
            </a:pPr>
            <a:fld id="{14E2A96B-70CF-D245-A39A-6B0E69F7AEEC}" type="slidenum">
              <a:rPr lang="en-US"/>
              <a:pPr>
                <a:defRPr/>
              </a:pPr>
              <a:t>‹#›</a:t>
            </a:fld>
            <a:endParaRPr lang="en-US" dirty="0"/>
          </a:p>
        </p:txBody>
      </p:sp>
    </p:spTree>
    <p:extLst>
      <p:ext uri="{BB962C8B-B14F-4D97-AF65-F5344CB8AC3E}">
        <p14:creationId xmlns:p14="http://schemas.microsoft.com/office/powerpoint/2010/main" val="93367006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aption (Right)">
    <p:bg>
      <p:bgPr>
        <a:solidFill>
          <a:schemeClr val="tx1"/>
        </a:solidFill>
        <a:effectLst/>
      </p:bgPr>
    </p:bg>
    <p:spTree>
      <p:nvGrpSpPr>
        <p:cNvPr id="1" name=""/>
        <p:cNvGrpSpPr/>
        <p:nvPr/>
      </p:nvGrpSpPr>
      <p:grpSpPr>
        <a:xfrm>
          <a:off x="0" y="0"/>
          <a:ext cx="0" cy="0"/>
          <a:chOff x="0" y="0"/>
          <a:chExt cx="0" cy="0"/>
        </a:xfrm>
      </p:grpSpPr>
      <p:cxnSp>
        <p:nvCxnSpPr>
          <p:cNvPr id="6" name="Footer Line">
            <a:extLst>
              <a:ext uri="{FF2B5EF4-FFF2-40B4-BE49-F238E27FC236}">
                <a16:creationId xmlns:a16="http://schemas.microsoft.com/office/drawing/2014/main" id="{A5D3B75B-ACF2-8948-8982-3DA24FB12EBA}"/>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Rectangle 5">
            <a:extLst>
              <a:ext uri="{FF2B5EF4-FFF2-40B4-BE49-F238E27FC236}">
                <a16:creationId xmlns:a16="http://schemas.microsoft.com/office/drawing/2014/main" id="{41DBFD47-3AC9-2E40-86CC-4328AF6664CC}"/>
              </a:ext>
            </a:extLst>
          </p:cNvPr>
          <p:cNvSpPr>
            <a:spLocks noChangeArrowheads="1"/>
          </p:cNvSpPr>
          <p:nvPr/>
        </p:nvSpPr>
        <p:spPr bwMode="auto">
          <a:xfrm>
            <a:off x="381000" y="6324600"/>
            <a:ext cx="298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800" r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a:solidFill>
                  <a:srgbClr val="535659"/>
                </a:solidFill>
              </a:rPr>
              <a:t>Page</a:t>
            </a:r>
          </a:p>
        </p:txBody>
      </p:sp>
      <p:pic>
        <p:nvPicPr>
          <p:cNvPr id="10" name="Picture 8">
            <a:extLst>
              <a:ext uri="{FF2B5EF4-FFF2-40B4-BE49-F238E27FC236}">
                <a16:creationId xmlns:a16="http://schemas.microsoft.com/office/drawing/2014/main" id="{5A19FF76-97AB-AD42-A3A0-9C65B24861B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005763" y="6381750"/>
            <a:ext cx="75723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Image"/>
          <p:cNvSpPr>
            <a:spLocks noGrp="1"/>
          </p:cNvSpPr>
          <p:nvPr>
            <p:ph type="pic" sz="quarter" idx="10"/>
          </p:nvPr>
        </p:nvSpPr>
        <p:spPr>
          <a:xfrm>
            <a:off x="5428527" y="0"/>
            <a:ext cx="3715473" cy="6858000"/>
          </a:xfrm>
          <a:solidFill>
            <a:schemeClr val="bg2"/>
          </a:solidFill>
        </p:spPr>
        <p:txBody>
          <a:bodyPr anchor="ctr">
            <a:normAutofit/>
          </a:bodyPr>
          <a:lstStyle>
            <a:lvl1pPr marL="0" indent="0" algn="ctr">
              <a:buNone/>
              <a:defRPr sz="1600" b="0" i="0">
                <a:solidFill>
                  <a:schemeClr val="bg1"/>
                </a:solidFill>
                <a:latin typeface="Calibri" panose="020F0502020204030204" pitchFamily="34" charset="0"/>
                <a:cs typeface="Calibri" panose="020F0502020204030204" pitchFamily="34" charset="0"/>
              </a:defRPr>
            </a:lvl1pPr>
          </a:lstStyle>
          <a:p>
            <a:pPr lvl="0"/>
            <a:r>
              <a:rPr lang="en-US" noProof="0"/>
              <a:t>Click icon to add picture</a:t>
            </a:r>
            <a:endParaRPr lang="en-US" noProof="0" dirty="0"/>
          </a:p>
        </p:txBody>
      </p:sp>
      <p:sp>
        <p:nvSpPr>
          <p:cNvPr id="9" name="Body Text"/>
          <p:cNvSpPr>
            <a:spLocks noGrp="1"/>
          </p:cNvSpPr>
          <p:nvPr>
            <p:ph type="body" sz="quarter" idx="13"/>
          </p:nvPr>
        </p:nvSpPr>
        <p:spPr>
          <a:xfrm>
            <a:off x="381000" y="2498204"/>
            <a:ext cx="4040187" cy="3634449"/>
          </a:xfrm>
        </p:spPr>
        <p:txBody>
          <a:bodyPr/>
          <a:lstStyle>
            <a:lvl1pPr marL="0" indent="0">
              <a:lnSpc>
                <a:spcPts val="3000"/>
              </a:lnSpc>
              <a:buNone/>
              <a:defRPr sz="1800">
                <a:solidFill>
                  <a:schemeClr val="bg1"/>
                </a:solidFill>
              </a:defRPr>
            </a:lvl1pPr>
          </a:lstStyle>
          <a:p>
            <a:pPr lvl="0"/>
            <a:r>
              <a:rPr lang="en-US"/>
              <a:t>Click to edit Master text styles</a:t>
            </a:r>
          </a:p>
        </p:txBody>
      </p:sp>
      <p:sp>
        <p:nvSpPr>
          <p:cNvPr id="3" name="Sub-header"/>
          <p:cNvSpPr>
            <a:spLocks noGrp="1"/>
          </p:cNvSpPr>
          <p:nvPr>
            <p:ph type="body" sz="quarter" idx="12"/>
          </p:nvPr>
        </p:nvSpPr>
        <p:spPr>
          <a:xfrm>
            <a:off x="381000" y="515532"/>
            <a:ext cx="2338387" cy="393700"/>
          </a:xfrm>
        </p:spPr>
        <p:txBody>
          <a:bodyPr anchor="ctr"/>
          <a:lstStyle>
            <a:lvl1pPr marL="0" indent="0">
              <a:lnSpc>
                <a:spcPct val="100000"/>
              </a:lnSpc>
              <a:buNone/>
              <a:defRPr sz="1400" b="1" spc="600" baseline="0">
                <a:solidFill>
                  <a:schemeClr val="bg1"/>
                </a:solidFill>
              </a:defRPr>
            </a:lvl1pPr>
          </a:lstStyle>
          <a:p>
            <a:pPr lvl="0"/>
            <a:r>
              <a:rPr lang="en-US"/>
              <a:t>Click to edit Master text styles</a:t>
            </a:r>
          </a:p>
        </p:txBody>
      </p:sp>
      <p:sp>
        <p:nvSpPr>
          <p:cNvPr id="8" name="Header"/>
          <p:cNvSpPr>
            <a:spLocks noGrp="1"/>
          </p:cNvSpPr>
          <p:nvPr>
            <p:ph type="body" sz="quarter" idx="11"/>
          </p:nvPr>
        </p:nvSpPr>
        <p:spPr>
          <a:xfrm>
            <a:off x="381000" y="1210517"/>
            <a:ext cx="4039928" cy="1160366"/>
          </a:xfrm>
        </p:spPr>
        <p:txBody>
          <a:bodyPr anchor="t"/>
          <a:lstStyle>
            <a:lvl1pPr marL="0" indent="0" algn="l">
              <a:lnSpc>
                <a:spcPts val="4000"/>
              </a:lnSpc>
              <a:buNone/>
              <a:defRPr sz="3200" b="0" i="0">
                <a:solidFill>
                  <a:schemeClr val="bg1"/>
                </a:solidFill>
                <a:latin typeface="Calibri" panose="020F0502020204030204" pitchFamily="34" charset="0"/>
                <a:cs typeface="Calibri" panose="020F0502020204030204" pitchFamily="34" charset="0"/>
              </a:defRPr>
            </a:lvl1pPr>
            <a:lvl2pPr>
              <a:lnSpc>
                <a:spcPts val="5500"/>
              </a:lnSpc>
              <a:defRPr>
                <a:solidFill>
                  <a:schemeClr val="bg1"/>
                </a:solidFill>
              </a:defRPr>
            </a:lvl2pPr>
            <a:lvl3pPr>
              <a:lnSpc>
                <a:spcPts val="5500"/>
              </a:lnSpc>
              <a:defRPr>
                <a:solidFill>
                  <a:schemeClr val="bg1"/>
                </a:solidFill>
              </a:defRPr>
            </a:lvl3pPr>
            <a:lvl4pPr>
              <a:lnSpc>
                <a:spcPts val="5500"/>
              </a:lnSpc>
              <a:defRPr>
                <a:solidFill>
                  <a:schemeClr val="bg1"/>
                </a:solidFill>
              </a:defRPr>
            </a:lvl4pPr>
            <a:lvl5pPr>
              <a:lnSpc>
                <a:spcPts val="5500"/>
              </a:lnSpc>
              <a:defRPr>
                <a:solidFill>
                  <a:schemeClr val="bg1"/>
                </a:solidFill>
              </a:defRPr>
            </a:lvl5pPr>
          </a:lstStyle>
          <a:p>
            <a:pPr lvl="0"/>
            <a:r>
              <a:rPr lang="en-US"/>
              <a:t>Click to edit Master text styles</a:t>
            </a:r>
          </a:p>
          <a:p>
            <a:pPr lvl="1"/>
            <a:r>
              <a:rPr lang="en-US"/>
              <a:t>Second level</a:t>
            </a:r>
          </a:p>
        </p:txBody>
      </p:sp>
      <p:sp>
        <p:nvSpPr>
          <p:cNvPr id="11" name="Slide Number Placeholder 5">
            <a:extLst>
              <a:ext uri="{FF2B5EF4-FFF2-40B4-BE49-F238E27FC236}">
                <a16:creationId xmlns:a16="http://schemas.microsoft.com/office/drawing/2014/main" id="{D7DE8B9A-79F7-934C-8497-FAD7F57997D9}"/>
              </a:ext>
            </a:extLst>
          </p:cNvPr>
          <p:cNvSpPr>
            <a:spLocks noGrp="1"/>
          </p:cNvSpPr>
          <p:nvPr>
            <p:ph type="sldNum" sz="quarter" idx="14"/>
          </p:nvPr>
        </p:nvSpPr>
        <p:spPr>
          <a:xfrm>
            <a:off x="731838" y="6324600"/>
            <a:ext cx="482600" cy="277813"/>
          </a:xfrm>
        </p:spPr>
        <p:txBody>
          <a:bodyPr lIns="0" tIns="46800" rIns="0"/>
          <a:lstStyle>
            <a:lvl1pPr>
              <a:defRPr sz="1200" smtClean="0">
                <a:solidFill>
                  <a:schemeClr val="accent1"/>
                </a:solidFill>
              </a:defRPr>
            </a:lvl1pPr>
          </a:lstStyle>
          <a:p>
            <a:pPr>
              <a:defRPr/>
            </a:pPr>
            <a:fld id="{F8C54C58-36CF-3749-AE40-9FF879540DC0}" type="slidenum">
              <a:rPr lang="en-US"/>
              <a:pPr>
                <a:defRPr/>
              </a:pPr>
              <a:t>‹#›</a:t>
            </a:fld>
            <a:endParaRPr lang="en-US" dirty="0"/>
          </a:p>
        </p:txBody>
      </p:sp>
    </p:spTree>
    <p:extLst>
      <p:ext uri="{BB962C8B-B14F-4D97-AF65-F5344CB8AC3E}">
        <p14:creationId xmlns:p14="http://schemas.microsoft.com/office/powerpoint/2010/main" val="2991073219"/>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x Images Slide  ">
    <p:bg>
      <p:bgPr>
        <a:solidFill>
          <a:schemeClr val="tx1"/>
        </a:solidFill>
        <a:effectLst/>
      </p:bgPr>
    </p:bg>
    <p:spTree>
      <p:nvGrpSpPr>
        <p:cNvPr id="1" name=""/>
        <p:cNvGrpSpPr/>
        <p:nvPr/>
      </p:nvGrpSpPr>
      <p:grpSpPr>
        <a:xfrm>
          <a:off x="0" y="0"/>
          <a:ext cx="0" cy="0"/>
          <a:chOff x="0" y="0"/>
          <a:chExt cx="0" cy="0"/>
        </a:xfrm>
      </p:grpSpPr>
      <p:cxnSp>
        <p:nvCxnSpPr>
          <p:cNvPr id="7" name="Footer Line ">
            <a:extLst>
              <a:ext uri="{FF2B5EF4-FFF2-40B4-BE49-F238E27FC236}">
                <a16:creationId xmlns:a16="http://schemas.microsoft.com/office/drawing/2014/main" id="{CDCC2235-F37D-FA45-8993-AB17D438C2C7}"/>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Divider Line Middle ">
            <a:extLst>
              <a:ext uri="{FF2B5EF4-FFF2-40B4-BE49-F238E27FC236}">
                <a16:creationId xmlns:a16="http://schemas.microsoft.com/office/drawing/2014/main" id="{238C4322-62BA-C140-9C03-251E4E7660E6}"/>
              </a:ext>
            </a:extLst>
          </p:cNvPr>
          <p:cNvCxnSpPr/>
          <p:nvPr/>
        </p:nvCxnSpPr>
        <p:spPr>
          <a:xfrm>
            <a:off x="381000" y="1477963"/>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Footer Line">
            <a:extLst>
              <a:ext uri="{FF2B5EF4-FFF2-40B4-BE49-F238E27FC236}">
                <a16:creationId xmlns:a16="http://schemas.microsoft.com/office/drawing/2014/main" id="{B6BEDEFE-D2F5-7044-841A-F46155B0CFA6}"/>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Rectangle 9">
            <a:extLst>
              <a:ext uri="{FF2B5EF4-FFF2-40B4-BE49-F238E27FC236}">
                <a16:creationId xmlns:a16="http://schemas.microsoft.com/office/drawing/2014/main" id="{34AB9B10-FBC2-BB4C-8059-E795556A0691}"/>
              </a:ext>
            </a:extLst>
          </p:cNvPr>
          <p:cNvSpPr>
            <a:spLocks noChangeArrowheads="1"/>
          </p:cNvSpPr>
          <p:nvPr/>
        </p:nvSpPr>
        <p:spPr bwMode="auto">
          <a:xfrm>
            <a:off x="381000" y="6324600"/>
            <a:ext cx="298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800" r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a:solidFill>
                  <a:srgbClr val="535659"/>
                </a:solidFill>
              </a:rPr>
              <a:t>Page</a:t>
            </a:r>
          </a:p>
        </p:txBody>
      </p:sp>
      <p:pic>
        <p:nvPicPr>
          <p:cNvPr id="12" name="Picture 10">
            <a:extLst>
              <a:ext uri="{FF2B5EF4-FFF2-40B4-BE49-F238E27FC236}">
                <a16:creationId xmlns:a16="http://schemas.microsoft.com/office/drawing/2014/main" id="{E9E5491C-503A-4445-92D1-CF08244BD9D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005763" y="6381750"/>
            <a:ext cx="75723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Image 4 "/>
          <p:cNvSpPr>
            <a:spLocks noGrp="1"/>
          </p:cNvSpPr>
          <p:nvPr>
            <p:ph type="pic" sz="quarter" idx="16"/>
          </p:nvPr>
        </p:nvSpPr>
        <p:spPr>
          <a:xfrm>
            <a:off x="6858712" y="1664761"/>
            <a:ext cx="1890000" cy="4473045"/>
          </a:xfrm>
          <a:solidFill>
            <a:schemeClr val="bg2"/>
          </a:solidFill>
        </p:spPr>
        <p:txBody>
          <a:bodyPr anchor="ctr">
            <a:normAutofit/>
          </a:bodyPr>
          <a:lstStyle>
            <a:lvl1pPr marL="0" indent="0" algn="ctr">
              <a:lnSpc>
                <a:spcPct val="100000"/>
              </a:lnSpc>
              <a:buNone/>
              <a:defRPr sz="1800">
                <a:solidFill>
                  <a:schemeClr val="bg1"/>
                </a:solidFill>
              </a:defRPr>
            </a:lvl1pPr>
          </a:lstStyle>
          <a:p>
            <a:pPr lvl="0"/>
            <a:r>
              <a:rPr lang="en-US" noProof="0"/>
              <a:t>Click icon to add picture</a:t>
            </a:r>
            <a:endParaRPr lang="en-US" noProof="0" dirty="0"/>
          </a:p>
        </p:txBody>
      </p:sp>
      <p:sp>
        <p:nvSpPr>
          <p:cNvPr id="20" name="Image 3 "/>
          <p:cNvSpPr>
            <a:spLocks noGrp="1"/>
          </p:cNvSpPr>
          <p:nvPr>
            <p:ph type="pic" sz="quarter" idx="15"/>
          </p:nvPr>
        </p:nvSpPr>
        <p:spPr>
          <a:xfrm>
            <a:off x="4704238" y="1664761"/>
            <a:ext cx="1890000" cy="4473045"/>
          </a:xfrm>
          <a:solidFill>
            <a:schemeClr val="bg2"/>
          </a:solidFill>
        </p:spPr>
        <p:txBody>
          <a:bodyPr anchor="ctr">
            <a:normAutofit/>
          </a:bodyPr>
          <a:lstStyle>
            <a:lvl1pPr marL="0" indent="0" algn="ctr">
              <a:lnSpc>
                <a:spcPct val="100000"/>
              </a:lnSpc>
              <a:buNone/>
              <a:defRPr sz="1800">
                <a:solidFill>
                  <a:schemeClr val="bg1"/>
                </a:solidFill>
              </a:defRPr>
            </a:lvl1pPr>
          </a:lstStyle>
          <a:p>
            <a:pPr lvl="0"/>
            <a:r>
              <a:rPr lang="en-US" noProof="0"/>
              <a:t>Click icon to add picture</a:t>
            </a:r>
            <a:endParaRPr lang="en-US" noProof="0" dirty="0"/>
          </a:p>
        </p:txBody>
      </p:sp>
      <p:sp>
        <p:nvSpPr>
          <p:cNvPr id="19" name="Image 2 "/>
          <p:cNvSpPr>
            <a:spLocks noGrp="1"/>
          </p:cNvSpPr>
          <p:nvPr>
            <p:ph type="pic" sz="quarter" idx="14"/>
          </p:nvPr>
        </p:nvSpPr>
        <p:spPr>
          <a:xfrm>
            <a:off x="2549763" y="1664761"/>
            <a:ext cx="1890000" cy="4473045"/>
          </a:xfrm>
          <a:solidFill>
            <a:schemeClr val="bg2"/>
          </a:solidFill>
        </p:spPr>
        <p:txBody>
          <a:bodyPr anchor="ctr">
            <a:normAutofit/>
          </a:bodyPr>
          <a:lstStyle>
            <a:lvl1pPr marL="0" indent="0" algn="ctr">
              <a:lnSpc>
                <a:spcPct val="100000"/>
              </a:lnSpc>
              <a:buNone/>
              <a:defRPr sz="1800">
                <a:solidFill>
                  <a:schemeClr val="bg1"/>
                </a:solidFill>
              </a:defRPr>
            </a:lvl1pPr>
          </a:lstStyle>
          <a:p>
            <a:pPr lvl="0"/>
            <a:r>
              <a:rPr lang="en-US" noProof="0"/>
              <a:t>Click icon to add picture</a:t>
            </a:r>
            <a:endParaRPr lang="en-US" noProof="0" dirty="0"/>
          </a:p>
        </p:txBody>
      </p:sp>
      <p:sp>
        <p:nvSpPr>
          <p:cNvPr id="13" name="Image 1 "/>
          <p:cNvSpPr>
            <a:spLocks noGrp="1"/>
          </p:cNvSpPr>
          <p:nvPr>
            <p:ph type="pic" sz="quarter" idx="13"/>
          </p:nvPr>
        </p:nvSpPr>
        <p:spPr>
          <a:xfrm>
            <a:off x="395288" y="1664761"/>
            <a:ext cx="1890000" cy="4473051"/>
          </a:xfrm>
          <a:solidFill>
            <a:schemeClr val="bg2"/>
          </a:solidFill>
        </p:spPr>
        <p:txBody>
          <a:bodyPr anchor="ctr">
            <a:normAutofit/>
          </a:bodyPr>
          <a:lstStyle>
            <a:lvl1pPr marL="0" indent="0" algn="ctr">
              <a:lnSpc>
                <a:spcPct val="100000"/>
              </a:lnSpc>
              <a:buNone/>
              <a:defRPr sz="1800">
                <a:solidFill>
                  <a:schemeClr val="bg1"/>
                </a:solidFill>
              </a:defRPr>
            </a:lvl1pPr>
          </a:lstStyle>
          <a:p>
            <a:pPr lvl="0"/>
            <a:r>
              <a:rPr lang="en-US" noProof="0"/>
              <a:t>Click icon to add picture</a:t>
            </a:r>
            <a:endParaRPr lang="en-US" noProof="0" dirty="0"/>
          </a:p>
        </p:txBody>
      </p:sp>
      <p:sp>
        <p:nvSpPr>
          <p:cNvPr id="10" name="Header "/>
          <p:cNvSpPr>
            <a:spLocks noGrp="1"/>
          </p:cNvSpPr>
          <p:nvPr>
            <p:ph type="body" sz="quarter" idx="10"/>
          </p:nvPr>
        </p:nvSpPr>
        <p:spPr>
          <a:xfrm>
            <a:off x="400330" y="392809"/>
            <a:ext cx="8348382" cy="898410"/>
          </a:xfrm>
          <a:prstGeom prst="rect">
            <a:avLst/>
          </a:prstGeom>
        </p:spPr>
        <p:txBody>
          <a:bodyPr lIns="90000" anchor="ctr"/>
          <a:lstStyle>
            <a:lvl1pPr marL="0" indent="0">
              <a:lnSpc>
                <a:spcPct val="100000"/>
              </a:lnSpc>
              <a:spcBef>
                <a:spcPts val="0"/>
              </a:spcBef>
              <a:buClr>
                <a:schemeClr val="accent1"/>
              </a:buClr>
              <a:buFont typeface="+mj-lt"/>
              <a:buNone/>
              <a:defRPr sz="2400" b="1">
                <a:ln>
                  <a:noFill/>
                </a:ln>
                <a:solidFill>
                  <a:schemeClr val="bg1"/>
                </a:solidFill>
              </a:defRPr>
            </a:lvl1pPr>
            <a:lvl2pPr>
              <a:defRPr>
                <a:ln>
                  <a:solidFill>
                    <a:schemeClr val="tx2"/>
                  </a:solidFill>
                </a:ln>
              </a:defRPr>
            </a:lvl2pPr>
            <a:lvl3pPr>
              <a:defRPr>
                <a:ln>
                  <a:solidFill>
                    <a:schemeClr val="tx2"/>
                  </a:solidFill>
                </a:ln>
              </a:defRPr>
            </a:lvl3pPr>
            <a:lvl4pPr>
              <a:defRPr>
                <a:ln>
                  <a:solidFill>
                    <a:schemeClr val="tx2"/>
                  </a:solidFill>
                </a:ln>
              </a:defRPr>
            </a:lvl4pPr>
            <a:lvl5pPr>
              <a:defRPr>
                <a:ln>
                  <a:solidFill>
                    <a:schemeClr val="tx2"/>
                  </a:solidFill>
                </a:ln>
              </a:defRPr>
            </a:lvl5pPr>
          </a:lstStyle>
          <a:p>
            <a:pPr lvl="0"/>
            <a:r>
              <a:rPr lang="en-US"/>
              <a:t>Click to edit Master text styles</a:t>
            </a:r>
          </a:p>
        </p:txBody>
      </p:sp>
      <p:sp>
        <p:nvSpPr>
          <p:cNvPr id="14" name="Slide Number Placeholder 5">
            <a:extLst>
              <a:ext uri="{FF2B5EF4-FFF2-40B4-BE49-F238E27FC236}">
                <a16:creationId xmlns:a16="http://schemas.microsoft.com/office/drawing/2014/main" id="{E69EA079-3AEA-CF40-BA6D-73610F61DFAF}"/>
              </a:ext>
            </a:extLst>
          </p:cNvPr>
          <p:cNvSpPr>
            <a:spLocks noGrp="1"/>
          </p:cNvSpPr>
          <p:nvPr>
            <p:ph type="sldNum" sz="quarter" idx="17"/>
          </p:nvPr>
        </p:nvSpPr>
        <p:spPr>
          <a:xfrm>
            <a:off x="731838" y="6324600"/>
            <a:ext cx="482600" cy="277813"/>
          </a:xfrm>
        </p:spPr>
        <p:txBody>
          <a:bodyPr lIns="0" tIns="46800" rIns="0"/>
          <a:lstStyle>
            <a:lvl1pPr>
              <a:defRPr sz="1200" smtClean="0">
                <a:solidFill>
                  <a:schemeClr val="accent1"/>
                </a:solidFill>
              </a:defRPr>
            </a:lvl1pPr>
          </a:lstStyle>
          <a:p>
            <a:pPr>
              <a:defRPr/>
            </a:pPr>
            <a:fld id="{6681DF7D-170F-2146-AF17-B8BBAED42AEE}" type="slidenum">
              <a:rPr lang="en-US"/>
              <a:pPr>
                <a:defRPr/>
              </a:pPr>
              <a:t>‹#›</a:t>
            </a:fld>
            <a:endParaRPr lang="en-US" dirty="0"/>
          </a:p>
        </p:txBody>
      </p:sp>
    </p:spTree>
    <p:extLst>
      <p:ext uri="{BB962C8B-B14F-4D97-AF65-F5344CB8AC3E}">
        <p14:creationId xmlns:p14="http://schemas.microsoft.com/office/powerpoint/2010/main" val="180692168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1)">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 name="Sub-header"/>
          <p:cNvSpPr>
            <a:spLocks noGrp="1"/>
          </p:cNvSpPr>
          <p:nvPr>
            <p:ph type="body" sz="quarter" idx="12"/>
          </p:nvPr>
        </p:nvSpPr>
        <p:spPr>
          <a:xfrm>
            <a:off x="306720" y="4361437"/>
            <a:ext cx="5452054" cy="676998"/>
          </a:xfrm>
          <a:prstGeom prst="rect">
            <a:avLst/>
          </a:prstGeom>
        </p:spPr>
        <p:txBody>
          <a:bodyPr tIns="0" bIns="46800" anchor="t">
            <a:normAutofit/>
          </a:bodyPr>
          <a:lstStyle>
            <a:lvl1pPr marL="0" indent="0">
              <a:lnSpc>
                <a:spcPct val="100000"/>
              </a:lnSpc>
              <a:spcBef>
                <a:spcPts val="0"/>
              </a:spcBef>
              <a:buNone/>
              <a:defRPr sz="2400">
                <a:ln>
                  <a:noFill/>
                </a:ln>
                <a:solidFill>
                  <a:schemeClr val="tx1"/>
                </a:solidFill>
              </a:defRPr>
            </a:lvl1pPr>
          </a:lstStyle>
          <a:p>
            <a:pPr lvl="0"/>
            <a:r>
              <a:rPr lang="en-US"/>
              <a:t>Click to edit Master text styles</a:t>
            </a:r>
          </a:p>
        </p:txBody>
      </p:sp>
      <p:sp>
        <p:nvSpPr>
          <p:cNvPr id="4" name="Header"/>
          <p:cNvSpPr>
            <a:spLocks noGrp="1"/>
          </p:cNvSpPr>
          <p:nvPr>
            <p:ph type="body" sz="quarter" idx="10"/>
          </p:nvPr>
        </p:nvSpPr>
        <p:spPr>
          <a:xfrm>
            <a:off x="306720" y="1347079"/>
            <a:ext cx="5452054" cy="2874725"/>
          </a:xfrm>
          <a:prstGeom prst="rect">
            <a:avLst/>
          </a:prstGeom>
        </p:spPr>
        <p:txBody>
          <a:bodyPr lIns="90000" anchor="b">
            <a:normAutofit/>
          </a:bodyPr>
          <a:lstStyle>
            <a:lvl1pPr marL="0" indent="0">
              <a:lnSpc>
                <a:spcPct val="90000"/>
              </a:lnSpc>
              <a:buNone/>
              <a:defRPr sz="7200">
                <a:ln>
                  <a:noFill/>
                </a:ln>
                <a:solidFill>
                  <a:schemeClr val="tx1"/>
                </a:solidFill>
              </a:defRPr>
            </a:lvl1pPr>
            <a:lvl2pPr>
              <a:defRPr>
                <a:ln>
                  <a:solidFill>
                    <a:schemeClr val="tx2"/>
                  </a:solidFill>
                </a:ln>
              </a:defRPr>
            </a:lvl2pPr>
            <a:lvl3pPr>
              <a:defRPr>
                <a:ln>
                  <a:solidFill>
                    <a:schemeClr val="tx2"/>
                  </a:solidFill>
                </a:ln>
              </a:defRPr>
            </a:lvl3pPr>
            <a:lvl4pPr>
              <a:defRPr>
                <a:ln>
                  <a:solidFill>
                    <a:schemeClr val="tx2"/>
                  </a:solidFill>
                </a:ln>
              </a:defRPr>
            </a:lvl4pPr>
            <a:lvl5pPr>
              <a:defRPr>
                <a:ln>
                  <a:solidFill>
                    <a:schemeClr val="tx2"/>
                  </a:solidFill>
                </a:ln>
              </a:defRPr>
            </a:lvl5pPr>
          </a:lstStyle>
          <a:p>
            <a:pPr lvl="0"/>
            <a:r>
              <a:rPr lang="en-US"/>
              <a:t>Click to edit Master text styles</a:t>
            </a:r>
          </a:p>
        </p:txBody>
      </p:sp>
    </p:spTree>
    <p:extLst>
      <p:ext uri="{BB962C8B-B14F-4D97-AF65-F5344CB8AC3E}">
        <p14:creationId xmlns:p14="http://schemas.microsoft.com/office/powerpoint/2010/main" val="338221480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1)">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E0F115C0-BA76-DE4F-9F47-ADBD727513CF}"/>
              </a:ext>
            </a:extLst>
          </p:cNvPr>
          <p:cNvPicPr>
            <a:picLocks noChangeAspect="1" noChangeArrowheads="1"/>
          </p:cNvPicPr>
          <p:nvPr/>
        </p:nvPicPr>
        <p:blipFill>
          <a:blip r:embed="rId4" cstate="hqprint">
            <a:lum bright="100000"/>
            <a:extLst>
              <a:ext uri="{28A0092B-C50C-407E-A947-70E740481C1C}">
                <a14:useLocalDpi xmlns:a14="http://schemas.microsoft.com/office/drawing/2010/main" val="0"/>
              </a:ext>
            </a:extLst>
          </a:blip>
          <a:srcRect/>
          <a:stretch>
            <a:fillRect/>
          </a:stretch>
        </p:blipFill>
        <p:spPr bwMode="auto">
          <a:xfrm>
            <a:off x="6331994" y="5489235"/>
            <a:ext cx="225425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6849FE5-7EBC-444F-94BD-71E39FD030E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550543" y="5517453"/>
            <a:ext cx="2186949" cy="467242"/>
          </a:xfrm>
          <a:prstGeom prst="rect">
            <a:avLst/>
          </a:prstGeom>
        </p:spPr>
      </p:pic>
      <p:pic>
        <p:nvPicPr>
          <p:cNvPr id="7" name="Logo">
            <a:extLst>
              <a:ext uri="{FF2B5EF4-FFF2-40B4-BE49-F238E27FC236}">
                <a16:creationId xmlns:a16="http://schemas.microsoft.com/office/drawing/2014/main" id="{14EAF0B6-5405-3A40-83AC-78F38ABD2132}"/>
              </a:ext>
            </a:extLst>
          </p:cNvPr>
          <p:cNvPicPr>
            <a:picLocks noChangeAspect="1" noChangeArrowheads="1"/>
          </p:cNvPicPr>
          <p:nvPr userDrawn="1"/>
        </p:nvPicPr>
        <p:blipFill rotWithShape="1">
          <a:blip r:embed="rId6" cstate="hqprint">
            <a:extLst>
              <a:ext uri="{28A0092B-C50C-407E-A947-70E740481C1C}">
                <a14:useLocalDpi xmlns:a14="http://schemas.microsoft.com/office/drawing/2010/main" val="0"/>
              </a:ext>
            </a:extLst>
          </a:blip>
          <a:srcRect l="31569" t="-28769" r="59294" b="-18098"/>
          <a:stretch/>
        </p:blipFill>
        <p:spPr bwMode="auto">
          <a:xfrm>
            <a:off x="5842598" y="5213353"/>
            <a:ext cx="390005" cy="103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5288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 (2)">
    <p:bg>
      <p:bgPr>
        <a:solidFill>
          <a:schemeClr val="tx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923925" y="2278857"/>
            <a:ext cx="7296150" cy="2300287"/>
          </a:xfrm>
          <a:blipFill>
            <a:blip r:embed="rId3"/>
            <a:stretch>
              <a:fillRect/>
            </a:stretch>
          </a:blipFill>
        </p:spPr>
        <p:txBody>
          <a:bodyPr/>
          <a:lstStyle>
            <a:lvl1pPr marL="0" indent="0">
              <a:buNone/>
              <a:defRPr>
                <a:noFil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776945576"/>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mmary Guidlines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C93374-C575-684D-90C3-6C874F9582E2}"/>
              </a:ext>
            </a:extLst>
          </p:cNvPr>
          <p:cNvSpPr/>
          <p:nvPr/>
        </p:nvSpPr>
        <p:spPr>
          <a:xfrm>
            <a:off x="442912" y="604834"/>
            <a:ext cx="8357771" cy="425636"/>
          </a:xfrm>
          <a:prstGeom prst="rect">
            <a:avLst/>
          </a:prstGeom>
        </p:spPr>
        <p:txBody>
          <a:bodyPr lIns="0" tIns="35100" rIns="0" numCol="4" spcCol="360000"/>
          <a:lstStyle/>
          <a:p>
            <a:pPr defTabSz="822960" eaLnBrk="1" fontAlgn="auto" hangingPunct="1">
              <a:spcBef>
                <a:spcPts val="0"/>
              </a:spcBef>
              <a:spcAft>
                <a:spcPts val="450"/>
              </a:spcAft>
              <a:buClr>
                <a:srgbClr val="292728"/>
              </a:buClr>
              <a:buFont typeface="Arial" panose="020B0604020202020204" pitchFamily="34" charset="0"/>
              <a:buNone/>
              <a:defRPr/>
            </a:pPr>
            <a:r>
              <a:rPr lang="en-US" sz="750" dirty="0">
                <a:latin typeface="+mn-lt"/>
              </a:rPr>
              <a:t>Remember slide dimensions </a:t>
            </a:r>
            <a:br>
              <a:rPr lang="en-US" sz="750" dirty="0">
                <a:latin typeface="+mn-lt"/>
              </a:rPr>
            </a:br>
            <a:r>
              <a:rPr lang="en-US" sz="750" dirty="0">
                <a:latin typeface="+mn-lt"/>
              </a:rPr>
              <a:t>should not be changed (4:3).</a:t>
            </a:r>
          </a:p>
          <a:p>
            <a:pPr defTabSz="822960" eaLnBrk="1" fontAlgn="auto" hangingPunct="1">
              <a:spcBef>
                <a:spcPts val="0"/>
              </a:spcBef>
              <a:spcAft>
                <a:spcPts val="450"/>
              </a:spcAft>
              <a:buClr>
                <a:srgbClr val="292728"/>
              </a:buClr>
              <a:buFont typeface="Arial" panose="020B0604020202020204" pitchFamily="34" charset="0"/>
              <a:buNone/>
              <a:defRPr/>
            </a:pPr>
            <a:r>
              <a:rPr lang="en-US" sz="750" dirty="0">
                <a:latin typeface="+mn-lt"/>
              </a:rPr>
              <a:t>Refrain from copying entire slides from the old templates; instead, copy the content.</a:t>
            </a:r>
          </a:p>
          <a:p>
            <a:pPr defTabSz="822960" eaLnBrk="1" fontAlgn="auto" hangingPunct="1">
              <a:spcBef>
                <a:spcPts val="0"/>
              </a:spcBef>
              <a:spcAft>
                <a:spcPts val="450"/>
              </a:spcAft>
              <a:buClr>
                <a:srgbClr val="292728"/>
              </a:buClr>
              <a:buFont typeface="Arial" panose="020B0604020202020204" pitchFamily="34" charset="0"/>
              <a:buNone/>
              <a:defRPr/>
            </a:pPr>
            <a:r>
              <a:rPr lang="en-US" sz="750" dirty="0">
                <a:latin typeface="+mn-lt"/>
              </a:rPr>
              <a:t>Page Number should appear on all slides. No footer is needed.</a:t>
            </a:r>
          </a:p>
          <a:p>
            <a:pPr defTabSz="822960" eaLnBrk="1" fontAlgn="auto" hangingPunct="1">
              <a:spcBef>
                <a:spcPts val="0"/>
              </a:spcBef>
              <a:spcAft>
                <a:spcPts val="450"/>
              </a:spcAft>
              <a:buClr>
                <a:srgbClr val="292728"/>
              </a:buClr>
              <a:buFont typeface="Arial" panose="020B0604020202020204" pitchFamily="34" charset="0"/>
              <a:buNone/>
              <a:defRPr/>
            </a:pPr>
            <a:r>
              <a:rPr lang="en-US" sz="750" dirty="0">
                <a:latin typeface="+mn-lt"/>
              </a:rPr>
              <a:t>Use Calibri Bold and Calibri</a:t>
            </a:r>
            <a:br>
              <a:rPr lang="en-US" sz="750" dirty="0">
                <a:latin typeface="+mn-lt"/>
              </a:rPr>
            </a:br>
            <a:r>
              <a:rPr lang="en-US" sz="750" dirty="0">
                <a:latin typeface="+mn-lt"/>
              </a:rPr>
              <a:t>on </a:t>
            </a:r>
            <a:r>
              <a:rPr lang="en-US" sz="750" u="sng" dirty="0">
                <a:latin typeface="+mn-lt"/>
              </a:rPr>
              <a:t>all</a:t>
            </a:r>
            <a:r>
              <a:rPr lang="en-US" sz="750" dirty="0">
                <a:latin typeface="+mn-lt"/>
              </a:rPr>
              <a:t> presentations.</a:t>
            </a:r>
          </a:p>
        </p:txBody>
      </p:sp>
      <p:sp>
        <p:nvSpPr>
          <p:cNvPr id="3" name="Rectangle 2">
            <a:extLst>
              <a:ext uri="{FF2B5EF4-FFF2-40B4-BE49-F238E27FC236}">
                <a16:creationId xmlns:a16="http://schemas.microsoft.com/office/drawing/2014/main" id="{F3DD749B-7BFF-0E4E-AC6C-289358204A8A}"/>
              </a:ext>
            </a:extLst>
          </p:cNvPr>
          <p:cNvSpPr/>
          <p:nvPr/>
        </p:nvSpPr>
        <p:spPr>
          <a:xfrm>
            <a:off x="442913" y="271463"/>
            <a:ext cx="3532187" cy="207962"/>
          </a:xfrm>
          <a:prstGeom prst="rect">
            <a:avLst/>
          </a:prstGeom>
        </p:spPr>
        <p:txBody>
          <a:bodyPr lIns="0" tIns="35100" rIns="0">
            <a:spAutoFit/>
          </a:bodyPr>
          <a:lstStyle/>
          <a:p>
            <a:pPr defTabSz="822960" eaLnBrk="1" fontAlgn="auto" hangingPunct="1">
              <a:spcBef>
                <a:spcPts val="0"/>
              </a:spcBef>
              <a:spcAft>
                <a:spcPts val="900"/>
              </a:spcAft>
              <a:buClr>
                <a:srgbClr val="292728"/>
              </a:buClr>
              <a:defRPr/>
            </a:pPr>
            <a:r>
              <a:rPr lang="en-US" sz="825" b="1" dirty="0">
                <a:latin typeface="+mn-lt"/>
                <a:ea typeface="+mj-ea"/>
                <a:cs typeface="+mj-cs"/>
              </a:rPr>
              <a:t>SUMMARY GUIDELINES.</a:t>
            </a:r>
          </a:p>
        </p:txBody>
      </p:sp>
      <p:cxnSp>
        <p:nvCxnSpPr>
          <p:cNvPr id="4" name="Straight Connector 3">
            <a:extLst>
              <a:ext uri="{FF2B5EF4-FFF2-40B4-BE49-F238E27FC236}">
                <a16:creationId xmlns:a16="http://schemas.microsoft.com/office/drawing/2014/main" id="{38CA5A38-5A44-4F47-AC4A-52F57CEDED29}"/>
              </a:ext>
            </a:extLst>
          </p:cNvPr>
          <p:cNvCxnSpPr/>
          <p:nvPr/>
        </p:nvCxnSpPr>
        <p:spPr>
          <a:xfrm>
            <a:off x="268288" y="1266825"/>
            <a:ext cx="8607425" cy="0"/>
          </a:xfrm>
          <a:prstGeom prst="line">
            <a:avLst/>
          </a:prstGeom>
          <a:ln w="9525">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grpSp>
        <p:nvGrpSpPr>
          <p:cNvPr id="5" name="Group 9">
            <a:extLst>
              <a:ext uri="{FF2B5EF4-FFF2-40B4-BE49-F238E27FC236}">
                <a16:creationId xmlns:a16="http://schemas.microsoft.com/office/drawing/2014/main" id="{D4735876-D261-BD4A-B8F9-417B47D988C5}"/>
              </a:ext>
            </a:extLst>
          </p:cNvPr>
          <p:cNvGrpSpPr>
            <a:grpSpLocks/>
          </p:cNvGrpSpPr>
          <p:nvPr/>
        </p:nvGrpSpPr>
        <p:grpSpPr bwMode="auto">
          <a:xfrm>
            <a:off x="1360488" y="2636838"/>
            <a:ext cx="6423025" cy="1466850"/>
            <a:chOff x="722184" y="2731576"/>
            <a:chExt cx="6421666" cy="1466602"/>
          </a:xfrm>
        </p:grpSpPr>
        <p:sp>
          <p:nvSpPr>
            <p:cNvPr id="6" name="TextBox 5">
              <a:extLst>
                <a:ext uri="{FF2B5EF4-FFF2-40B4-BE49-F238E27FC236}">
                  <a16:creationId xmlns:a16="http://schemas.microsoft.com/office/drawing/2014/main" id="{247D57E2-EA9F-D248-A807-D8D2908DB299}"/>
                </a:ext>
              </a:extLst>
            </p:cNvPr>
            <p:cNvSpPr txBox="1"/>
            <p:nvPr/>
          </p:nvSpPr>
          <p:spPr>
            <a:xfrm>
              <a:off x="722184" y="4018820"/>
              <a:ext cx="4256774" cy="179358"/>
            </a:xfrm>
            <a:prstGeom prst="rect">
              <a:avLst/>
            </a:prstGeom>
            <a:noFill/>
          </p:spPr>
          <p:txBody>
            <a:bodyPr lIns="0" tIns="0" rIns="0"/>
            <a:lstStyle/>
            <a:p>
              <a:pPr eaLnBrk="1" fontAlgn="auto" hangingPunct="1">
                <a:spcBef>
                  <a:spcPts val="0"/>
                </a:spcBef>
                <a:spcAft>
                  <a:spcPts val="0"/>
                </a:spcAft>
                <a:defRPr/>
              </a:pPr>
              <a:r>
                <a:rPr lang="en-US" sz="675" dirty="0">
                  <a:latin typeface="+mn-lt"/>
                </a:rPr>
                <a:t>▴ Be thoughtful when selecting the right layout. Be bold and use UPPERCASE for moments of expression. </a:t>
              </a:r>
            </a:p>
          </p:txBody>
        </p:sp>
        <p:sp>
          <p:nvSpPr>
            <p:cNvPr id="7" name="TextBox 6">
              <a:extLst>
                <a:ext uri="{FF2B5EF4-FFF2-40B4-BE49-F238E27FC236}">
                  <a16:creationId xmlns:a16="http://schemas.microsoft.com/office/drawing/2014/main" id="{4F881D5A-FCEF-5D47-B6F2-3F8A2BD187BA}"/>
                </a:ext>
              </a:extLst>
            </p:cNvPr>
            <p:cNvSpPr txBox="1"/>
            <p:nvPr/>
          </p:nvSpPr>
          <p:spPr>
            <a:xfrm>
              <a:off x="722184" y="2731576"/>
              <a:ext cx="4042506" cy="177770"/>
            </a:xfrm>
            <a:prstGeom prst="rect">
              <a:avLst/>
            </a:prstGeom>
            <a:noFill/>
          </p:spPr>
          <p:txBody>
            <a:bodyPr lIns="0" tIns="0" rIns="0" bIns="0" anchor="b"/>
            <a:lstStyle/>
            <a:p>
              <a:pPr eaLnBrk="1" fontAlgn="auto" hangingPunct="1">
                <a:spcBef>
                  <a:spcPts val="0"/>
                </a:spcBef>
                <a:spcAft>
                  <a:spcPts val="0"/>
                </a:spcAft>
                <a:defRPr/>
              </a:pPr>
              <a:r>
                <a:rPr lang="en-US" sz="750" dirty="0">
                  <a:latin typeface="+mn-lt"/>
                </a:rPr>
                <a:t>SUPPORT SLIDES (LAYOUT OPTIONS TO BUILD YOUR STORY)</a:t>
              </a:r>
            </a:p>
          </p:txBody>
        </p:sp>
        <p:pic>
          <p:nvPicPr>
            <p:cNvPr id="8" name="Picture 12">
              <a:extLst>
                <a:ext uri="{FF2B5EF4-FFF2-40B4-BE49-F238E27FC236}">
                  <a16:creationId xmlns:a16="http://schemas.microsoft.com/office/drawing/2014/main" id="{0C5A7004-634C-0F4F-A6BB-C4421DA0BA78}"/>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22184" y="3011169"/>
              <a:ext cx="1200466" cy="900000"/>
            </a:xfrm>
            <a:prstGeom prst="rect">
              <a:avLst/>
            </a:prstGeom>
            <a:noFill/>
            <a:ln w="31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3">
              <a:extLst>
                <a:ext uri="{FF2B5EF4-FFF2-40B4-BE49-F238E27FC236}">
                  <a16:creationId xmlns:a16="http://schemas.microsoft.com/office/drawing/2014/main" id="{4EB860E0-4E31-D44E-8726-BD655EBF6EAC}"/>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027484" y="3011169"/>
              <a:ext cx="1200466" cy="900000"/>
            </a:xfrm>
            <a:prstGeom prst="rect">
              <a:avLst/>
            </a:prstGeom>
            <a:noFill/>
            <a:ln w="31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5">
              <a:extLst>
                <a:ext uri="{FF2B5EF4-FFF2-40B4-BE49-F238E27FC236}">
                  <a16:creationId xmlns:a16="http://schemas.microsoft.com/office/drawing/2014/main" id="{58DF1A2D-B061-CA45-A8EB-39C0C20EA33F}"/>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943384" y="3004879"/>
              <a:ext cx="1200466" cy="900000"/>
            </a:xfrm>
            <a:prstGeom prst="rect">
              <a:avLst/>
            </a:prstGeom>
            <a:noFill/>
            <a:ln w="31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6">
              <a:extLst>
                <a:ext uri="{FF2B5EF4-FFF2-40B4-BE49-F238E27FC236}">
                  <a16:creationId xmlns:a16="http://schemas.microsoft.com/office/drawing/2014/main" id="{CD99852B-576B-D042-8928-615C6D4F49F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332784" y="3011169"/>
              <a:ext cx="1200466" cy="900000"/>
            </a:xfrm>
            <a:prstGeom prst="rect">
              <a:avLst/>
            </a:prstGeom>
            <a:noFill/>
            <a:ln w="31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7">
              <a:extLst>
                <a:ext uri="{FF2B5EF4-FFF2-40B4-BE49-F238E27FC236}">
                  <a16:creationId xmlns:a16="http://schemas.microsoft.com/office/drawing/2014/main" id="{A383DE0C-53E2-EE45-AC1A-9AD4AD54E6F6}"/>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638084" y="3011169"/>
              <a:ext cx="1200466" cy="900000"/>
            </a:xfrm>
            <a:prstGeom prst="rect">
              <a:avLst/>
            </a:prstGeom>
            <a:noFill/>
            <a:ln w="317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3" name="Group 18">
            <a:extLst>
              <a:ext uri="{FF2B5EF4-FFF2-40B4-BE49-F238E27FC236}">
                <a16:creationId xmlns:a16="http://schemas.microsoft.com/office/drawing/2014/main" id="{4131844C-3961-D94C-8434-206C37BEA8C9}"/>
              </a:ext>
            </a:extLst>
          </p:cNvPr>
          <p:cNvGrpSpPr>
            <a:grpSpLocks/>
          </p:cNvGrpSpPr>
          <p:nvPr/>
        </p:nvGrpSpPr>
        <p:grpSpPr bwMode="auto">
          <a:xfrm>
            <a:off x="450850" y="1400175"/>
            <a:ext cx="7032625" cy="1146002"/>
            <a:chOff x="44703" y="1400649"/>
            <a:chExt cx="7032521" cy="1145347"/>
          </a:xfrm>
        </p:grpSpPr>
        <p:grpSp>
          <p:nvGrpSpPr>
            <p:cNvPr id="14" name="Group 19">
              <a:extLst>
                <a:ext uri="{FF2B5EF4-FFF2-40B4-BE49-F238E27FC236}">
                  <a16:creationId xmlns:a16="http://schemas.microsoft.com/office/drawing/2014/main" id="{7C871766-989C-8346-9F8A-D6AF63295916}"/>
                </a:ext>
              </a:extLst>
            </p:cNvPr>
            <p:cNvGrpSpPr>
              <a:grpSpLocks/>
            </p:cNvGrpSpPr>
            <p:nvPr/>
          </p:nvGrpSpPr>
          <p:grpSpPr bwMode="auto">
            <a:xfrm>
              <a:off x="4217410" y="1402217"/>
              <a:ext cx="1200465" cy="1139599"/>
              <a:chOff x="1801933" y="1491906"/>
              <a:chExt cx="1200465" cy="1139599"/>
            </a:xfrm>
          </p:grpSpPr>
          <p:sp>
            <p:nvSpPr>
              <p:cNvPr id="24" name="TextBox 23">
                <a:extLst>
                  <a:ext uri="{FF2B5EF4-FFF2-40B4-BE49-F238E27FC236}">
                    <a16:creationId xmlns:a16="http://schemas.microsoft.com/office/drawing/2014/main" id="{F2F86655-65F2-F740-AC8B-CC8682D715BA}"/>
                  </a:ext>
                </a:extLst>
              </p:cNvPr>
              <p:cNvSpPr txBox="1"/>
              <p:nvPr/>
            </p:nvSpPr>
            <p:spPr>
              <a:xfrm>
                <a:off x="1807464" y="1491925"/>
                <a:ext cx="1022335" cy="177698"/>
              </a:xfrm>
              <a:prstGeom prst="rect">
                <a:avLst/>
              </a:prstGeom>
              <a:noFill/>
            </p:spPr>
            <p:txBody>
              <a:bodyPr lIns="0" tIns="0" rIns="0" bIns="0" anchor="b"/>
              <a:lstStyle/>
              <a:p>
                <a:pPr eaLnBrk="1" fontAlgn="auto" hangingPunct="1">
                  <a:spcBef>
                    <a:spcPts val="0"/>
                  </a:spcBef>
                  <a:spcAft>
                    <a:spcPts val="0"/>
                  </a:spcAft>
                  <a:defRPr/>
                </a:pPr>
                <a:r>
                  <a:rPr lang="en-US" sz="750" dirty="0">
                    <a:latin typeface="+mn-lt"/>
                  </a:rPr>
                  <a:t>TABLE OF CONTENT</a:t>
                </a:r>
              </a:p>
            </p:txBody>
          </p:sp>
          <p:pic>
            <p:nvPicPr>
              <p:cNvPr id="25" name="Picture 30">
                <a:extLst>
                  <a:ext uri="{FF2B5EF4-FFF2-40B4-BE49-F238E27FC236}">
                    <a16:creationId xmlns:a16="http://schemas.microsoft.com/office/drawing/2014/main" id="{58A79EAC-F087-0149-9591-8B927B36BD4E}"/>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801933" y="1731505"/>
                <a:ext cx="1200465" cy="900000"/>
              </a:xfrm>
              <a:prstGeom prst="rect">
                <a:avLst/>
              </a:prstGeom>
              <a:noFill/>
              <a:ln w="317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5" name="Group 20">
              <a:extLst>
                <a:ext uri="{FF2B5EF4-FFF2-40B4-BE49-F238E27FC236}">
                  <a16:creationId xmlns:a16="http://schemas.microsoft.com/office/drawing/2014/main" id="{4A7190BB-B091-D448-B281-1A8F9B8BA938}"/>
                </a:ext>
              </a:extLst>
            </p:cNvPr>
            <p:cNvGrpSpPr>
              <a:grpSpLocks/>
            </p:cNvGrpSpPr>
            <p:nvPr/>
          </p:nvGrpSpPr>
          <p:grpSpPr bwMode="auto">
            <a:xfrm>
              <a:off x="5876759" y="1400649"/>
              <a:ext cx="1200465" cy="1144242"/>
              <a:chOff x="3264119" y="1491906"/>
              <a:chExt cx="1200465" cy="1144242"/>
            </a:xfrm>
          </p:grpSpPr>
          <p:sp>
            <p:nvSpPr>
              <p:cNvPr id="22" name="TextBox 21">
                <a:extLst>
                  <a:ext uri="{FF2B5EF4-FFF2-40B4-BE49-F238E27FC236}">
                    <a16:creationId xmlns:a16="http://schemas.microsoft.com/office/drawing/2014/main" id="{4995E549-EB6B-3C4B-A08B-CC8703FD7EE1}"/>
                  </a:ext>
                </a:extLst>
              </p:cNvPr>
              <p:cNvSpPr txBox="1"/>
              <p:nvPr/>
            </p:nvSpPr>
            <p:spPr>
              <a:xfrm>
                <a:off x="3269215" y="1491906"/>
                <a:ext cx="1022335" cy="177698"/>
              </a:xfrm>
              <a:prstGeom prst="rect">
                <a:avLst/>
              </a:prstGeom>
              <a:noFill/>
            </p:spPr>
            <p:txBody>
              <a:bodyPr lIns="0" tIns="0" rIns="0" bIns="0" anchor="b"/>
              <a:lstStyle/>
              <a:p>
                <a:pPr eaLnBrk="1" fontAlgn="auto" hangingPunct="1">
                  <a:spcBef>
                    <a:spcPts val="0"/>
                  </a:spcBef>
                  <a:spcAft>
                    <a:spcPts val="0"/>
                  </a:spcAft>
                  <a:defRPr/>
                </a:pPr>
                <a:r>
                  <a:rPr lang="en-US" sz="750" dirty="0">
                    <a:latin typeface="+mn-lt"/>
                  </a:rPr>
                  <a:t>DIVIDER</a:t>
                </a:r>
              </a:p>
            </p:txBody>
          </p:sp>
          <p:pic>
            <p:nvPicPr>
              <p:cNvPr id="23" name="Picture 28">
                <a:extLst>
                  <a:ext uri="{FF2B5EF4-FFF2-40B4-BE49-F238E27FC236}">
                    <a16:creationId xmlns:a16="http://schemas.microsoft.com/office/drawing/2014/main" id="{BC49CE75-14D2-AF43-BC16-D94E99080637}"/>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264119" y="1736148"/>
                <a:ext cx="1200465"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21">
              <a:extLst>
                <a:ext uri="{FF2B5EF4-FFF2-40B4-BE49-F238E27FC236}">
                  <a16:creationId xmlns:a16="http://schemas.microsoft.com/office/drawing/2014/main" id="{0C5210F1-7B46-9A49-B077-EDDA4CE9C617}"/>
                </a:ext>
              </a:extLst>
            </p:cNvPr>
            <p:cNvGrpSpPr>
              <a:grpSpLocks/>
            </p:cNvGrpSpPr>
            <p:nvPr/>
          </p:nvGrpSpPr>
          <p:grpSpPr bwMode="auto">
            <a:xfrm>
              <a:off x="44703" y="1403822"/>
              <a:ext cx="3804021" cy="1142174"/>
              <a:chOff x="44703" y="1403822"/>
              <a:chExt cx="3804021" cy="1142174"/>
            </a:xfrm>
          </p:grpSpPr>
          <p:grpSp>
            <p:nvGrpSpPr>
              <p:cNvPr id="17" name="Group 22">
                <a:extLst>
                  <a:ext uri="{FF2B5EF4-FFF2-40B4-BE49-F238E27FC236}">
                    <a16:creationId xmlns:a16="http://schemas.microsoft.com/office/drawing/2014/main" id="{BC1CBF19-6AE3-4C4C-BCA5-FF26A701F6ED}"/>
                  </a:ext>
                </a:extLst>
              </p:cNvPr>
              <p:cNvGrpSpPr>
                <a:grpSpLocks/>
              </p:cNvGrpSpPr>
              <p:nvPr/>
            </p:nvGrpSpPr>
            <p:grpSpPr bwMode="auto">
              <a:xfrm>
                <a:off x="44703" y="1403822"/>
                <a:ext cx="1200832" cy="1136836"/>
                <a:chOff x="-957582" y="1492004"/>
                <a:chExt cx="1200832" cy="1136836"/>
              </a:xfrm>
            </p:grpSpPr>
            <p:pic>
              <p:nvPicPr>
                <p:cNvPr id="20" name="Picture 25">
                  <a:extLst>
                    <a:ext uri="{FF2B5EF4-FFF2-40B4-BE49-F238E27FC236}">
                      <a16:creationId xmlns:a16="http://schemas.microsoft.com/office/drawing/2014/main" id="{55F98039-171F-2847-96D5-93519E314934}"/>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p:blipFill>
              <p:spPr bwMode="auto">
                <a:xfrm>
                  <a:off x="-951566" y="1731156"/>
                  <a:ext cx="1194816" cy="89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26F49169-D367-5744-8B2D-6D0DDD57FE16}"/>
                    </a:ext>
                  </a:extLst>
                </p:cNvPr>
                <p:cNvSpPr txBox="1"/>
                <p:nvPr/>
              </p:nvSpPr>
              <p:spPr>
                <a:xfrm>
                  <a:off x="-957582" y="1492004"/>
                  <a:ext cx="1022335" cy="177698"/>
                </a:xfrm>
                <a:prstGeom prst="rect">
                  <a:avLst/>
                </a:prstGeom>
                <a:noFill/>
              </p:spPr>
              <p:txBody>
                <a:bodyPr lIns="0" tIns="0" rIns="0" bIns="0" anchor="b"/>
                <a:lstStyle/>
                <a:p>
                  <a:pPr eaLnBrk="1" fontAlgn="auto" hangingPunct="1">
                    <a:spcBef>
                      <a:spcPts val="0"/>
                    </a:spcBef>
                    <a:spcAft>
                      <a:spcPts val="0"/>
                    </a:spcAft>
                    <a:defRPr/>
                  </a:pPr>
                  <a:r>
                    <a:rPr lang="en-US" sz="750" dirty="0">
                      <a:latin typeface="+mn-lt"/>
                    </a:rPr>
                    <a:t>COVER SLIDE</a:t>
                  </a:r>
                </a:p>
              </p:txBody>
            </p:sp>
          </p:grpSp>
          <p:pic>
            <p:nvPicPr>
              <p:cNvPr id="18" name="Picture 23">
                <a:extLst>
                  <a:ext uri="{FF2B5EF4-FFF2-40B4-BE49-F238E27FC236}">
                    <a16:creationId xmlns:a16="http://schemas.microsoft.com/office/drawing/2014/main" id="{7DB4DA2E-FD88-514A-953F-FE792163268B}"/>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351649" y="1647334"/>
                <a:ext cx="1196893" cy="89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4">
                <a:extLst>
                  <a:ext uri="{FF2B5EF4-FFF2-40B4-BE49-F238E27FC236}">
                    <a16:creationId xmlns:a16="http://schemas.microsoft.com/office/drawing/2014/main" id="{45388FFB-8DD1-DA4A-9BF4-DEC66E084E65}"/>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p:blipFill>
            <p:spPr bwMode="auto">
              <a:xfrm>
                <a:off x="2651831" y="1646341"/>
                <a:ext cx="1196893" cy="89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6" name="Group 31">
            <a:extLst>
              <a:ext uri="{FF2B5EF4-FFF2-40B4-BE49-F238E27FC236}">
                <a16:creationId xmlns:a16="http://schemas.microsoft.com/office/drawing/2014/main" id="{26253EB5-3780-7146-9915-210B7EF87921}"/>
              </a:ext>
            </a:extLst>
          </p:cNvPr>
          <p:cNvGrpSpPr>
            <a:grpSpLocks/>
          </p:cNvGrpSpPr>
          <p:nvPr/>
        </p:nvGrpSpPr>
        <p:grpSpPr bwMode="auto">
          <a:xfrm>
            <a:off x="450850" y="4195763"/>
            <a:ext cx="2513013" cy="2219325"/>
            <a:chOff x="573297" y="4277427"/>
            <a:chExt cx="2513241" cy="2220622"/>
          </a:xfrm>
        </p:grpSpPr>
        <p:sp>
          <p:nvSpPr>
            <p:cNvPr id="27" name="TextBox 26">
              <a:extLst>
                <a:ext uri="{FF2B5EF4-FFF2-40B4-BE49-F238E27FC236}">
                  <a16:creationId xmlns:a16="http://schemas.microsoft.com/office/drawing/2014/main" id="{924F5B35-6112-AC4B-9FBE-D4612A0E2C77}"/>
                </a:ext>
              </a:extLst>
            </p:cNvPr>
            <p:cNvSpPr txBox="1"/>
            <p:nvPr/>
          </p:nvSpPr>
          <p:spPr>
            <a:xfrm>
              <a:off x="573297" y="4277427"/>
              <a:ext cx="2008370" cy="177904"/>
            </a:xfrm>
            <a:prstGeom prst="rect">
              <a:avLst/>
            </a:prstGeom>
            <a:noFill/>
          </p:spPr>
          <p:txBody>
            <a:bodyPr lIns="0" tIns="0" rIns="0" bIns="0" anchor="b"/>
            <a:lstStyle/>
            <a:p>
              <a:pPr eaLnBrk="1" fontAlgn="auto" hangingPunct="1">
                <a:spcBef>
                  <a:spcPts val="0"/>
                </a:spcBef>
                <a:spcAft>
                  <a:spcPts val="0"/>
                </a:spcAft>
                <a:defRPr/>
              </a:pPr>
              <a:r>
                <a:rPr lang="en-US" sz="750" dirty="0">
                  <a:latin typeface="+mn-lt"/>
                </a:rPr>
                <a:t>RESEARCH / DATA</a:t>
              </a:r>
            </a:p>
          </p:txBody>
        </p:sp>
        <p:pic>
          <p:nvPicPr>
            <p:cNvPr id="28" name="Picture 33">
              <a:extLst>
                <a:ext uri="{FF2B5EF4-FFF2-40B4-BE49-F238E27FC236}">
                  <a16:creationId xmlns:a16="http://schemas.microsoft.com/office/drawing/2014/main" id="{9F5569EA-712D-BF41-B478-6580814C6DBE}"/>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573297" y="4555783"/>
              <a:ext cx="1200466" cy="900000"/>
            </a:xfrm>
            <a:prstGeom prst="rect">
              <a:avLst/>
            </a:prstGeom>
            <a:noFill/>
            <a:ln w="31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34">
              <a:extLst>
                <a:ext uri="{FF2B5EF4-FFF2-40B4-BE49-F238E27FC236}">
                  <a16:creationId xmlns:a16="http://schemas.microsoft.com/office/drawing/2014/main" id="{FD368D95-9D4E-4244-81C9-399EB24AC3F8}"/>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573297" y="5598049"/>
              <a:ext cx="1200466" cy="900000"/>
            </a:xfrm>
            <a:prstGeom prst="rect">
              <a:avLst/>
            </a:prstGeom>
            <a:noFill/>
            <a:ln w="31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35">
              <a:extLst>
                <a:ext uri="{FF2B5EF4-FFF2-40B4-BE49-F238E27FC236}">
                  <a16:creationId xmlns:a16="http://schemas.microsoft.com/office/drawing/2014/main" id="{64D051D9-A73B-914F-967C-654DF57350D2}"/>
                </a:ext>
              </a:extLst>
            </p:cNvPr>
            <p:cNvPicPr>
              <a:picLocks noChangeAspect="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1886072" y="4555783"/>
              <a:ext cx="1200466" cy="900000"/>
            </a:xfrm>
            <a:prstGeom prst="rect">
              <a:avLst/>
            </a:prstGeom>
            <a:noFill/>
            <a:ln w="31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198F1BB2-61D8-6A47-9922-39F780C42ABC}"/>
                </a:ext>
              </a:extLst>
            </p:cNvPr>
            <p:cNvPicPr>
              <a:picLocks noChangeAspect="1"/>
            </p:cNvPicPr>
            <p:nvPr/>
          </p:nvPicPr>
          <p:blipFill>
            <a:blip r:embed="rId15"/>
            <a:stretch>
              <a:fillRect/>
            </a:stretch>
          </p:blipFill>
          <p:spPr>
            <a:xfrm>
              <a:off x="1887866" y="5597410"/>
              <a:ext cx="1197084" cy="900639"/>
            </a:xfrm>
            <a:prstGeom prst="rect">
              <a:avLst/>
            </a:prstGeom>
            <a:ln>
              <a:solidFill>
                <a:schemeClr val="accent4"/>
              </a:solidFill>
            </a:ln>
          </p:spPr>
        </p:pic>
      </p:grpSp>
      <p:grpSp>
        <p:nvGrpSpPr>
          <p:cNvPr id="32" name="Group 37">
            <a:extLst>
              <a:ext uri="{FF2B5EF4-FFF2-40B4-BE49-F238E27FC236}">
                <a16:creationId xmlns:a16="http://schemas.microsoft.com/office/drawing/2014/main" id="{D9367444-2F22-344D-A3C9-CA0D98C17D47}"/>
              </a:ext>
            </a:extLst>
          </p:cNvPr>
          <p:cNvGrpSpPr>
            <a:grpSpLocks/>
          </p:cNvGrpSpPr>
          <p:nvPr/>
        </p:nvGrpSpPr>
        <p:grpSpPr bwMode="auto">
          <a:xfrm>
            <a:off x="3319463" y="4195763"/>
            <a:ext cx="3822700" cy="2219325"/>
            <a:chOff x="3630236" y="4277427"/>
            <a:chExt cx="3822443" cy="2220622"/>
          </a:xfrm>
        </p:grpSpPr>
        <p:sp>
          <p:nvSpPr>
            <p:cNvPr id="33" name="TextBox 32">
              <a:extLst>
                <a:ext uri="{FF2B5EF4-FFF2-40B4-BE49-F238E27FC236}">
                  <a16:creationId xmlns:a16="http://schemas.microsoft.com/office/drawing/2014/main" id="{A629D32B-A4F0-DF4E-BF30-931914DD8389}"/>
                </a:ext>
              </a:extLst>
            </p:cNvPr>
            <p:cNvSpPr txBox="1"/>
            <p:nvPr/>
          </p:nvSpPr>
          <p:spPr>
            <a:xfrm>
              <a:off x="3630236" y="4277427"/>
              <a:ext cx="1165147" cy="177904"/>
            </a:xfrm>
            <a:prstGeom prst="rect">
              <a:avLst/>
            </a:prstGeom>
            <a:noFill/>
          </p:spPr>
          <p:txBody>
            <a:bodyPr lIns="0" tIns="0" rIns="0" bIns="0" anchor="b"/>
            <a:lstStyle/>
            <a:p>
              <a:pPr eaLnBrk="1" fontAlgn="auto" hangingPunct="1">
                <a:spcBef>
                  <a:spcPts val="0"/>
                </a:spcBef>
                <a:spcAft>
                  <a:spcPts val="0"/>
                </a:spcAft>
                <a:defRPr/>
              </a:pPr>
              <a:r>
                <a:rPr lang="en-US" sz="750" dirty="0">
                  <a:latin typeface="+mn-lt"/>
                </a:rPr>
                <a:t>IMAGE SLIDES</a:t>
              </a:r>
            </a:p>
          </p:txBody>
        </p:sp>
        <p:pic>
          <p:nvPicPr>
            <p:cNvPr id="34" name="Picture 39">
              <a:extLst>
                <a:ext uri="{FF2B5EF4-FFF2-40B4-BE49-F238E27FC236}">
                  <a16:creationId xmlns:a16="http://schemas.microsoft.com/office/drawing/2014/main" id="{16C84596-A884-2142-91FE-C7ADFA6D97DF}"/>
                </a:ext>
              </a:extLst>
            </p:cNvPr>
            <p:cNvPicPr>
              <a:picLocks noChangeAspect="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3630236" y="4555783"/>
              <a:ext cx="1200466" cy="900000"/>
            </a:xfrm>
            <a:prstGeom prst="rect">
              <a:avLst/>
            </a:prstGeom>
            <a:noFill/>
            <a:ln w="31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5" name="Picture 40">
              <a:extLst>
                <a:ext uri="{FF2B5EF4-FFF2-40B4-BE49-F238E27FC236}">
                  <a16:creationId xmlns:a16="http://schemas.microsoft.com/office/drawing/2014/main" id="{24E0915D-6AB3-9141-9AF0-C47F96DD22F9}"/>
                </a:ext>
              </a:extLst>
            </p:cNvPr>
            <p:cNvPicPr>
              <a:picLocks noChangeAspect="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a:off x="4943011" y="4555783"/>
              <a:ext cx="1200466" cy="900000"/>
            </a:xfrm>
            <a:prstGeom prst="rect">
              <a:avLst/>
            </a:prstGeom>
            <a:noFill/>
            <a:ln w="31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6" name="Picture 41">
              <a:extLst>
                <a:ext uri="{FF2B5EF4-FFF2-40B4-BE49-F238E27FC236}">
                  <a16:creationId xmlns:a16="http://schemas.microsoft.com/office/drawing/2014/main" id="{2BE20168-411D-9B4E-8087-0792C36BC209}"/>
                </a:ext>
              </a:extLst>
            </p:cNvPr>
            <p:cNvPicPr>
              <a:picLocks noChangeAspect="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6255786" y="4978656"/>
              <a:ext cx="1196893" cy="900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7" name="Picture 42">
              <a:extLst>
                <a:ext uri="{FF2B5EF4-FFF2-40B4-BE49-F238E27FC236}">
                  <a16:creationId xmlns:a16="http://schemas.microsoft.com/office/drawing/2014/main" id="{E57A5A30-6AE9-B747-99C0-6042058D9035}"/>
                </a:ext>
              </a:extLst>
            </p:cNvPr>
            <p:cNvPicPr>
              <a:picLocks noChangeAspect="1"/>
            </p:cNvPicPr>
            <p:nvPr/>
          </p:nvPicPr>
          <p:blipFill>
            <a:blip r:embed="rId19" cstate="hqprint">
              <a:extLst>
                <a:ext uri="{28A0092B-C50C-407E-A947-70E740481C1C}">
                  <a14:useLocalDpi xmlns:a14="http://schemas.microsoft.com/office/drawing/2010/main" val="0"/>
                </a:ext>
              </a:extLst>
            </a:blip>
            <a:srcRect/>
            <a:stretch>
              <a:fillRect/>
            </a:stretch>
          </p:blipFill>
          <p:spPr bwMode="auto">
            <a:xfrm>
              <a:off x="3632023" y="5598049"/>
              <a:ext cx="1196893" cy="900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8" name="Picture 43">
              <a:extLst>
                <a:ext uri="{FF2B5EF4-FFF2-40B4-BE49-F238E27FC236}">
                  <a16:creationId xmlns:a16="http://schemas.microsoft.com/office/drawing/2014/main" id="{4F1E02E0-13DD-5540-8F93-E1DD8E57ABB3}"/>
                </a:ext>
              </a:extLst>
            </p:cNvPr>
            <p:cNvPicPr>
              <a:picLocks noChangeAspect="1"/>
            </p:cNvPicPr>
            <p:nvPr/>
          </p:nvPicPr>
          <p:blipFill>
            <a:blip r:embed="rId20" cstate="hqprint">
              <a:extLst>
                <a:ext uri="{28A0092B-C50C-407E-A947-70E740481C1C}">
                  <a14:useLocalDpi xmlns:a14="http://schemas.microsoft.com/office/drawing/2010/main" val="0"/>
                </a:ext>
              </a:extLst>
            </a:blip>
            <a:srcRect/>
            <a:stretch>
              <a:fillRect/>
            </a:stretch>
          </p:blipFill>
          <p:spPr bwMode="auto">
            <a:xfrm>
              <a:off x="4944798" y="5598049"/>
              <a:ext cx="1196893" cy="900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9" name="Group 44">
            <a:extLst>
              <a:ext uri="{FF2B5EF4-FFF2-40B4-BE49-F238E27FC236}">
                <a16:creationId xmlns:a16="http://schemas.microsoft.com/office/drawing/2014/main" id="{4E4B43CE-F714-CF4A-A5DB-9632185F0D1F}"/>
              </a:ext>
            </a:extLst>
          </p:cNvPr>
          <p:cNvGrpSpPr>
            <a:grpSpLocks/>
          </p:cNvGrpSpPr>
          <p:nvPr/>
        </p:nvGrpSpPr>
        <p:grpSpPr bwMode="auto">
          <a:xfrm>
            <a:off x="7496175" y="4195763"/>
            <a:ext cx="1200150" cy="2517775"/>
            <a:chOff x="7496556" y="4277427"/>
            <a:chExt cx="1200466" cy="2519082"/>
          </a:xfrm>
        </p:grpSpPr>
        <p:sp>
          <p:nvSpPr>
            <p:cNvPr id="40" name="TextBox 39">
              <a:extLst>
                <a:ext uri="{FF2B5EF4-FFF2-40B4-BE49-F238E27FC236}">
                  <a16:creationId xmlns:a16="http://schemas.microsoft.com/office/drawing/2014/main" id="{240483E5-2C7B-E642-A20A-1BA62A9F8936}"/>
                </a:ext>
              </a:extLst>
            </p:cNvPr>
            <p:cNvSpPr txBox="1"/>
            <p:nvPr/>
          </p:nvSpPr>
          <p:spPr>
            <a:xfrm>
              <a:off x="7496556" y="6543965"/>
              <a:ext cx="970218" cy="252544"/>
            </a:xfrm>
            <a:prstGeom prst="rect">
              <a:avLst/>
            </a:prstGeom>
            <a:noFill/>
          </p:spPr>
          <p:txBody>
            <a:bodyPr lIns="0" tIns="0" rIns="0"/>
            <a:lstStyle/>
            <a:p>
              <a:pPr eaLnBrk="1" fontAlgn="auto" hangingPunct="1">
                <a:spcBef>
                  <a:spcPts val="0"/>
                </a:spcBef>
                <a:spcAft>
                  <a:spcPts val="0"/>
                </a:spcAft>
                <a:defRPr/>
              </a:pPr>
              <a:r>
                <a:rPr lang="en-US" sz="675" dirty="0">
                  <a:latin typeface="+mn-lt"/>
                </a:rPr>
                <a:t>▴Use to bookend all presentations.</a:t>
              </a:r>
            </a:p>
          </p:txBody>
        </p:sp>
        <p:pic>
          <p:nvPicPr>
            <p:cNvPr id="41" name="Picture 46">
              <a:extLst>
                <a:ext uri="{FF2B5EF4-FFF2-40B4-BE49-F238E27FC236}">
                  <a16:creationId xmlns:a16="http://schemas.microsoft.com/office/drawing/2014/main" id="{78CDCD03-D8DB-F54F-9EE3-F8340EEF6C8E}"/>
                </a:ext>
              </a:extLst>
            </p:cNvPr>
            <p:cNvPicPr>
              <a:picLocks noChangeAspect="1" noChangeArrowheads="1"/>
            </p:cNvPicPr>
            <p:nvPr/>
          </p:nvPicPr>
          <p:blipFill>
            <a:blip r:embed="rId21" cstate="hqprint">
              <a:extLst>
                <a:ext uri="{28A0092B-C50C-407E-A947-70E740481C1C}">
                  <a14:useLocalDpi xmlns:a14="http://schemas.microsoft.com/office/drawing/2010/main" val="0"/>
                </a:ext>
              </a:extLst>
            </a:blip>
            <a:srcRect/>
            <a:stretch/>
          </p:blipFill>
          <p:spPr bwMode="auto">
            <a:xfrm>
              <a:off x="7496556" y="4556741"/>
              <a:ext cx="1200466" cy="89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B1009B38-4394-554F-841D-6EF1B7019DA7}"/>
                </a:ext>
              </a:extLst>
            </p:cNvPr>
            <p:cNvSpPr txBox="1"/>
            <p:nvPr/>
          </p:nvSpPr>
          <p:spPr>
            <a:xfrm>
              <a:off x="7496556" y="4277427"/>
              <a:ext cx="1022619" cy="177892"/>
            </a:xfrm>
            <a:prstGeom prst="rect">
              <a:avLst/>
            </a:prstGeom>
            <a:noFill/>
          </p:spPr>
          <p:txBody>
            <a:bodyPr lIns="0" tIns="0" rIns="0" bIns="0" anchor="b"/>
            <a:lstStyle/>
            <a:p>
              <a:pPr eaLnBrk="1" fontAlgn="auto" hangingPunct="1">
                <a:spcBef>
                  <a:spcPts val="0"/>
                </a:spcBef>
                <a:spcAft>
                  <a:spcPts val="0"/>
                </a:spcAft>
                <a:defRPr/>
              </a:pPr>
              <a:r>
                <a:rPr lang="en-US" sz="750" dirty="0">
                  <a:latin typeface="+mn-lt"/>
                </a:rPr>
                <a:t>CLOSING</a:t>
              </a:r>
            </a:p>
          </p:txBody>
        </p:sp>
        <p:pic>
          <p:nvPicPr>
            <p:cNvPr id="43" name="Picture 48">
              <a:extLst>
                <a:ext uri="{FF2B5EF4-FFF2-40B4-BE49-F238E27FC236}">
                  <a16:creationId xmlns:a16="http://schemas.microsoft.com/office/drawing/2014/main" id="{87822346-12FB-3341-84AC-3F09D4534371}"/>
                </a:ext>
              </a:extLst>
            </p:cNvPr>
            <p:cNvPicPr>
              <a:picLocks noChangeAspect="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7496556" y="5591909"/>
              <a:ext cx="1196893" cy="900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638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E1D5FC-019D-44E9-8976-0C27671EF75F}"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5B4982-9751-4931-98FB-7540513959E9}" type="slidenum">
              <a:rPr lang="en-US" smtClean="0"/>
              <a:t>‹#›</a:t>
            </a:fld>
            <a:endParaRPr lang="en-US"/>
          </a:p>
        </p:txBody>
      </p:sp>
    </p:spTree>
    <p:extLst>
      <p:ext uri="{BB962C8B-B14F-4D97-AF65-F5344CB8AC3E}">
        <p14:creationId xmlns:p14="http://schemas.microsoft.com/office/powerpoint/2010/main" val="1481606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2)">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306720" y="2156618"/>
            <a:ext cx="5476875" cy="1497013"/>
          </a:xfrm>
          <a:blipFill>
            <a:blip r:embed="rId4"/>
            <a:stretch>
              <a:fillRect/>
            </a:stretch>
          </a:blipFill>
        </p:spPr>
        <p:txBody>
          <a:bodyPr/>
          <a:lstStyle>
            <a:lvl1pPr marL="0" indent="0">
              <a:buNone/>
              <a:defRPr>
                <a:noFill/>
              </a:defRPr>
            </a:lvl1pPr>
          </a:lstStyle>
          <a:p>
            <a:pPr lvl="0"/>
            <a:r>
              <a:rPr lang="en-US" noProof="0"/>
              <a:t>Click icon to add picture</a:t>
            </a:r>
            <a:endParaRPr lang="en-US" noProof="0" dirty="0"/>
          </a:p>
        </p:txBody>
      </p:sp>
      <p:sp>
        <p:nvSpPr>
          <p:cNvPr id="4" name="Sub-header"/>
          <p:cNvSpPr>
            <a:spLocks noGrp="1"/>
          </p:cNvSpPr>
          <p:nvPr>
            <p:ph type="body" sz="quarter" idx="12"/>
          </p:nvPr>
        </p:nvSpPr>
        <p:spPr>
          <a:xfrm>
            <a:off x="306720" y="3952875"/>
            <a:ext cx="7752080" cy="676998"/>
          </a:xfrm>
          <a:prstGeom prst="rect">
            <a:avLst/>
          </a:prstGeom>
        </p:spPr>
        <p:txBody>
          <a:bodyPr tIns="0">
            <a:normAutofit/>
          </a:bodyPr>
          <a:lstStyle>
            <a:lvl1pPr marL="0" indent="0">
              <a:lnSpc>
                <a:spcPct val="100000"/>
              </a:lnSpc>
              <a:spcBef>
                <a:spcPts val="0"/>
              </a:spcBef>
              <a:buNone/>
              <a:defRPr sz="2400">
                <a:ln>
                  <a:noFill/>
                </a:ln>
                <a:solidFill>
                  <a:schemeClr val="tx1"/>
                </a:solidFill>
              </a:defRPr>
            </a:lvl1pPr>
          </a:lstStyle>
          <a:p>
            <a:pPr lvl="0"/>
            <a:r>
              <a:rPr lang="en-US"/>
              <a:t>Click to edit Master text styles</a:t>
            </a:r>
          </a:p>
        </p:txBody>
      </p:sp>
      <p:pic>
        <p:nvPicPr>
          <p:cNvPr id="5" name="Picture 4">
            <a:extLst>
              <a:ext uri="{FF2B5EF4-FFF2-40B4-BE49-F238E27FC236}">
                <a16:creationId xmlns:a16="http://schemas.microsoft.com/office/drawing/2014/main" id="{A20458F0-CD92-E545-86A3-BC0567EE1943}"/>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06720" y="5791683"/>
            <a:ext cx="1793990" cy="383286"/>
          </a:xfrm>
          <a:prstGeom prst="rect">
            <a:avLst/>
          </a:prstGeom>
        </p:spPr>
      </p:pic>
    </p:spTree>
    <p:extLst>
      <p:ext uri="{BB962C8B-B14F-4D97-AF65-F5344CB8AC3E}">
        <p14:creationId xmlns:p14="http://schemas.microsoft.com/office/powerpoint/2010/main" val="29175996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 Slide">
    <p:bg>
      <p:bgPr>
        <a:solidFill>
          <a:schemeClr val="tx1"/>
        </a:solidFill>
        <a:effectLst/>
      </p:bgPr>
    </p:bg>
    <p:spTree>
      <p:nvGrpSpPr>
        <p:cNvPr id="1" name=""/>
        <p:cNvGrpSpPr/>
        <p:nvPr/>
      </p:nvGrpSpPr>
      <p:grpSpPr>
        <a:xfrm>
          <a:off x="0" y="0"/>
          <a:ext cx="0" cy="0"/>
          <a:chOff x="0" y="0"/>
          <a:chExt cx="0" cy="0"/>
        </a:xfrm>
      </p:grpSpPr>
      <p:cxnSp>
        <p:nvCxnSpPr>
          <p:cNvPr id="4" name="Footer Line">
            <a:extLst>
              <a:ext uri="{FF2B5EF4-FFF2-40B4-BE49-F238E27FC236}">
                <a16:creationId xmlns:a16="http://schemas.microsoft.com/office/drawing/2014/main" id="{D927442B-A46B-8943-8CD7-A2BE77D6DF56}"/>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Divider Line Middle">
            <a:extLst>
              <a:ext uri="{FF2B5EF4-FFF2-40B4-BE49-F238E27FC236}">
                <a16:creationId xmlns:a16="http://schemas.microsoft.com/office/drawing/2014/main" id="{C0332BFB-29AC-4B46-9602-040549EA3D42}"/>
              </a:ext>
            </a:extLst>
          </p:cNvPr>
          <p:cNvCxnSpPr/>
          <p:nvPr/>
        </p:nvCxnSpPr>
        <p:spPr>
          <a:xfrm>
            <a:off x="395288" y="21717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Divider Line Top">
            <a:extLst>
              <a:ext uri="{FF2B5EF4-FFF2-40B4-BE49-F238E27FC236}">
                <a16:creationId xmlns:a16="http://schemas.microsoft.com/office/drawing/2014/main" id="{88FB7F14-473E-B741-A9AC-AF9BC5943188}"/>
              </a:ext>
            </a:extLst>
          </p:cNvPr>
          <p:cNvCxnSpPr/>
          <p:nvPr/>
        </p:nvCxnSpPr>
        <p:spPr>
          <a:xfrm>
            <a:off x="395288" y="528638"/>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Rectangle 9">
            <a:extLst>
              <a:ext uri="{FF2B5EF4-FFF2-40B4-BE49-F238E27FC236}">
                <a16:creationId xmlns:a16="http://schemas.microsoft.com/office/drawing/2014/main" id="{57C9C0DE-8E76-554B-AC1D-9806D8E5507C}"/>
              </a:ext>
            </a:extLst>
          </p:cNvPr>
          <p:cNvSpPr>
            <a:spLocks noChangeArrowheads="1"/>
          </p:cNvSpPr>
          <p:nvPr/>
        </p:nvSpPr>
        <p:spPr bwMode="auto">
          <a:xfrm>
            <a:off x="381000" y="6324600"/>
            <a:ext cx="298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800" r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a:solidFill>
                  <a:srgbClr val="535659"/>
                </a:solidFill>
              </a:rPr>
              <a:t>Page</a:t>
            </a:r>
          </a:p>
        </p:txBody>
      </p:sp>
      <p:pic>
        <p:nvPicPr>
          <p:cNvPr id="9" name="Picture 10">
            <a:extLst>
              <a:ext uri="{FF2B5EF4-FFF2-40B4-BE49-F238E27FC236}">
                <a16:creationId xmlns:a16="http://schemas.microsoft.com/office/drawing/2014/main" id="{59C6A449-9B27-2347-B4FF-5AA00516C1C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005763" y="6381750"/>
            <a:ext cx="75723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genda"/>
          <p:cNvSpPr>
            <a:spLocks noGrp="1"/>
          </p:cNvSpPr>
          <p:nvPr>
            <p:ph type="body" sz="quarter" idx="12"/>
          </p:nvPr>
        </p:nvSpPr>
        <p:spPr>
          <a:xfrm>
            <a:off x="380999" y="2588710"/>
            <a:ext cx="7985125" cy="3318398"/>
          </a:xfrm>
        </p:spPr>
        <p:txBody>
          <a:bodyPr/>
          <a:lstStyle>
            <a:lvl1pPr marL="457200" marR="0" indent="-457200" algn="l" defTabSz="685800" rtl="0" eaLnBrk="1" fontAlgn="auto" latinLnBrk="0" hangingPunct="1">
              <a:lnSpc>
                <a:spcPct val="100000"/>
              </a:lnSpc>
              <a:spcBef>
                <a:spcPts val="3000"/>
              </a:spcBef>
              <a:spcAft>
                <a:spcPts val="0"/>
              </a:spcAft>
              <a:buClr>
                <a:schemeClr val="accent1"/>
              </a:buClr>
              <a:buSzTx/>
              <a:buFont typeface="+mj-lt"/>
              <a:buAutoNum type="arabicPeriod"/>
              <a:tabLst/>
              <a:defRPr sz="2000" b="1">
                <a:solidFill>
                  <a:schemeClr val="bg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Header"/>
          <p:cNvSpPr>
            <a:spLocks noGrp="1"/>
          </p:cNvSpPr>
          <p:nvPr>
            <p:ph type="body" sz="quarter" idx="10"/>
          </p:nvPr>
        </p:nvSpPr>
        <p:spPr>
          <a:xfrm>
            <a:off x="380999" y="945137"/>
            <a:ext cx="7397187" cy="898410"/>
          </a:xfrm>
          <a:prstGeom prst="rect">
            <a:avLst/>
          </a:prstGeom>
        </p:spPr>
        <p:txBody>
          <a:bodyPr lIns="90000" anchor="ctr"/>
          <a:lstStyle>
            <a:lvl1pPr marL="0" indent="0">
              <a:buNone/>
              <a:defRPr sz="3200" b="1">
                <a:ln>
                  <a:noFill/>
                </a:ln>
                <a:solidFill>
                  <a:schemeClr val="bg1"/>
                </a:solidFill>
              </a:defRPr>
            </a:lvl1pPr>
            <a:lvl2pPr>
              <a:defRPr>
                <a:ln>
                  <a:solidFill>
                    <a:schemeClr val="tx2"/>
                  </a:solidFill>
                </a:ln>
              </a:defRPr>
            </a:lvl2pPr>
            <a:lvl3pPr>
              <a:defRPr>
                <a:ln>
                  <a:solidFill>
                    <a:schemeClr val="tx2"/>
                  </a:solidFill>
                </a:ln>
              </a:defRPr>
            </a:lvl3pPr>
            <a:lvl4pPr>
              <a:defRPr>
                <a:ln>
                  <a:solidFill>
                    <a:schemeClr val="tx2"/>
                  </a:solidFill>
                </a:ln>
              </a:defRPr>
            </a:lvl4pPr>
            <a:lvl5pPr>
              <a:defRPr>
                <a:ln>
                  <a:solidFill>
                    <a:schemeClr val="tx2"/>
                  </a:solidFill>
                </a:ln>
              </a:defRPr>
            </a:lvl5pPr>
          </a:lstStyle>
          <a:p>
            <a:pPr lvl="0"/>
            <a:r>
              <a:rPr lang="en-US"/>
              <a:t>Click to edit Master text styles</a:t>
            </a:r>
          </a:p>
        </p:txBody>
      </p:sp>
      <p:sp>
        <p:nvSpPr>
          <p:cNvPr id="10" name="Slide Number Placeholder 5">
            <a:extLst>
              <a:ext uri="{FF2B5EF4-FFF2-40B4-BE49-F238E27FC236}">
                <a16:creationId xmlns:a16="http://schemas.microsoft.com/office/drawing/2014/main" id="{706EA588-8FCB-B843-82D1-4EA54854488B}"/>
              </a:ext>
            </a:extLst>
          </p:cNvPr>
          <p:cNvSpPr>
            <a:spLocks noGrp="1"/>
          </p:cNvSpPr>
          <p:nvPr>
            <p:ph type="sldNum" sz="quarter" idx="13"/>
          </p:nvPr>
        </p:nvSpPr>
        <p:spPr>
          <a:xfrm>
            <a:off x="731838" y="6324600"/>
            <a:ext cx="482600" cy="277813"/>
          </a:xfrm>
        </p:spPr>
        <p:txBody>
          <a:bodyPr lIns="0" tIns="46800" rIns="0"/>
          <a:lstStyle>
            <a:lvl1pPr>
              <a:defRPr sz="1200" smtClean="0">
                <a:solidFill>
                  <a:schemeClr val="accent1"/>
                </a:solidFill>
              </a:defRPr>
            </a:lvl1pPr>
          </a:lstStyle>
          <a:p>
            <a:pPr>
              <a:defRPr/>
            </a:pPr>
            <a:fld id="{1875BB4F-C388-074F-BF59-21C62FD37CC8}" type="slidenum">
              <a:rPr lang="en-US"/>
              <a:pPr>
                <a:defRPr/>
              </a:pPr>
              <a:t>‹#›</a:t>
            </a:fld>
            <a:endParaRPr lang="en-US" dirty="0"/>
          </a:p>
        </p:txBody>
      </p:sp>
    </p:spTree>
    <p:extLst>
      <p:ext uri="{BB962C8B-B14F-4D97-AF65-F5344CB8AC3E}">
        <p14:creationId xmlns:p14="http://schemas.microsoft.com/office/powerpoint/2010/main" val="299007067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
    <p:spTree>
      <p:nvGrpSpPr>
        <p:cNvPr id="1" name=""/>
        <p:cNvGrpSpPr/>
        <p:nvPr/>
      </p:nvGrpSpPr>
      <p:grpSpPr>
        <a:xfrm>
          <a:off x="0" y="0"/>
          <a:ext cx="0" cy="0"/>
          <a:chOff x="0" y="0"/>
          <a:chExt cx="0" cy="0"/>
        </a:xfrm>
      </p:grpSpPr>
      <p:cxnSp>
        <p:nvCxnSpPr>
          <p:cNvPr id="4" name="Footer Line ">
            <a:extLst>
              <a:ext uri="{FF2B5EF4-FFF2-40B4-BE49-F238E27FC236}">
                <a16:creationId xmlns:a16="http://schemas.microsoft.com/office/drawing/2014/main" id="{9B572648-DEBB-6644-9279-0531FA0DEE31}"/>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Footer Line">
            <a:extLst>
              <a:ext uri="{FF2B5EF4-FFF2-40B4-BE49-F238E27FC236}">
                <a16:creationId xmlns:a16="http://schemas.microsoft.com/office/drawing/2014/main" id="{0A4B2F08-B24C-1447-821A-B7D133D6A8BD}"/>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Rectangle 8">
            <a:extLst>
              <a:ext uri="{FF2B5EF4-FFF2-40B4-BE49-F238E27FC236}">
                <a16:creationId xmlns:a16="http://schemas.microsoft.com/office/drawing/2014/main" id="{BD067650-45AA-204D-8ECB-886395D14DD6}"/>
              </a:ext>
            </a:extLst>
          </p:cNvPr>
          <p:cNvSpPr>
            <a:spLocks noChangeArrowheads="1"/>
          </p:cNvSpPr>
          <p:nvPr/>
        </p:nvSpPr>
        <p:spPr bwMode="auto">
          <a:xfrm>
            <a:off x="381000" y="6324600"/>
            <a:ext cx="298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800" r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a:t>Page</a:t>
            </a:r>
          </a:p>
        </p:txBody>
      </p:sp>
      <p:pic>
        <p:nvPicPr>
          <p:cNvPr id="7" name="Picture 9">
            <a:extLst>
              <a:ext uri="{FF2B5EF4-FFF2-40B4-BE49-F238E27FC236}">
                <a16:creationId xmlns:a16="http://schemas.microsoft.com/office/drawing/2014/main" id="{D4BF3939-7637-D241-9087-B3B0C1B2DB67}"/>
              </a:ext>
            </a:extLst>
          </p:cNvPr>
          <p:cNvPicPr>
            <a:picLocks noChangeAspect="1" noChangeArrowheads="1"/>
          </p:cNvPicPr>
          <p:nvPr/>
        </p:nvPicPr>
        <p:blipFill>
          <a:blip r:embed="rId3" cstate="hqprint">
            <a:lum bright="100000"/>
            <a:extLst>
              <a:ext uri="{28A0092B-C50C-407E-A947-70E740481C1C}">
                <a14:useLocalDpi xmlns:a14="http://schemas.microsoft.com/office/drawing/2010/main" val="0"/>
              </a:ext>
            </a:extLst>
          </a:blip>
          <a:srcRect/>
          <a:stretch>
            <a:fillRect/>
          </a:stretch>
        </p:blipFill>
        <p:spPr bwMode="auto">
          <a:xfrm>
            <a:off x="8005763" y="6381750"/>
            <a:ext cx="75723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Header"/>
          <p:cNvSpPr>
            <a:spLocks noGrp="1"/>
          </p:cNvSpPr>
          <p:nvPr>
            <p:ph type="body" sz="quarter" idx="10"/>
          </p:nvPr>
        </p:nvSpPr>
        <p:spPr>
          <a:xfrm>
            <a:off x="381000" y="1347079"/>
            <a:ext cx="7752080" cy="2351161"/>
          </a:xfrm>
          <a:prstGeom prst="rect">
            <a:avLst/>
          </a:prstGeom>
        </p:spPr>
        <p:txBody>
          <a:bodyPr lIns="90000" anchor="ctr"/>
          <a:lstStyle>
            <a:lvl1pPr marL="0" indent="0">
              <a:lnSpc>
                <a:spcPct val="100000"/>
              </a:lnSpc>
              <a:buNone/>
              <a:defRPr sz="7200">
                <a:ln>
                  <a:noFill/>
                </a:ln>
                <a:solidFill>
                  <a:schemeClr val="tx1"/>
                </a:solidFill>
              </a:defRPr>
            </a:lvl1pPr>
            <a:lvl2pPr>
              <a:defRPr>
                <a:ln>
                  <a:solidFill>
                    <a:schemeClr val="tx2"/>
                  </a:solidFill>
                </a:ln>
              </a:defRPr>
            </a:lvl2pPr>
            <a:lvl3pPr>
              <a:defRPr>
                <a:ln>
                  <a:solidFill>
                    <a:schemeClr val="tx2"/>
                  </a:solidFill>
                </a:ln>
              </a:defRPr>
            </a:lvl3pPr>
            <a:lvl4pPr>
              <a:defRPr>
                <a:ln>
                  <a:solidFill>
                    <a:schemeClr val="tx2"/>
                  </a:solidFill>
                </a:ln>
              </a:defRPr>
            </a:lvl4pPr>
            <a:lvl5pPr>
              <a:defRPr>
                <a:ln>
                  <a:solidFill>
                    <a:schemeClr val="tx2"/>
                  </a:solidFill>
                </a:ln>
              </a:defRPr>
            </a:lvl5pPr>
          </a:lstStyle>
          <a:p>
            <a:pPr lvl="0"/>
            <a:r>
              <a:rPr lang="en-US"/>
              <a:t>Click to edit Master text styles</a:t>
            </a:r>
          </a:p>
        </p:txBody>
      </p:sp>
      <p:sp>
        <p:nvSpPr>
          <p:cNvPr id="13" name="Text Placeholder 21"/>
          <p:cNvSpPr>
            <a:spLocks noGrp="1"/>
          </p:cNvSpPr>
          <p:nvPr>
            <p:ph type="body" sz="quarter" idx="11"/>
          </p:nvPr>
        </p:nvSpPr>
        <p:spPr>
          <a:xfrm>
            <a:off x="381000" y="825980"/>
            <a:ext cx="7752080" cy="399316"/>
          </a:xfrm>
        </p:spPr>
        <p:txBody>
          <a:bodyPr lIns="0" tIns="46800" rIns="0" anchor="b"/>
          <a:lstStyle>
            <a:lvl1pPr marL="0" indent="0">
              <a:buNone/>
              <a:defRPr sz="2400" b="0" i="0">
                <a:solidFill>
                  <a:schemeClr val="accent4">
                    <a:alpha val="80000"/>
                  </a:schemeClr>
                </a:solidFill>
                <a:latin typeface="+mn-lt"/>
              </a:defRPr>
            </a:lvl1pPr>
            <a:lvl2pPr marL="457200" indent="0">
              <a:buNone/>
              <a:defRPr>
                <a:solidFill>
                  <a:schemeClr val="bg2"/>
                </a:solidFill>
                <a:latin typeface="+mj-lt"/>
              </a:defRPr>
            </a:lvl2pPr>
            <a:lvl3pPr marL="914400" indent="0">
              <a:buNone/>
              <a:defRPr>
                <a:solidFill>
                  <a:schemeClr val="bg2"/>
                </a:solidFill>
                <a:latin typeface="+mj-lt"/>
              </a:defRPr>
            </a:lvl3pPr>
            <a:lvl4pPr marL="1371600" indent="0">
              <a:buNone/>
              <a:defRPr>
                <a:solidFill>
                  <a:schemeClr val="bg2"/>
                </a:solidFill>
                <a:latin typeface="+mj-lt"/>
              </a:defRPr>
            </a:lvl4pPr>
            <a:lvl5pPr marL="1828800" indent="0">
              <a:buNone/>
              <a:defRPr>
                <a:solidFill>
                  <a:schemeClr val="bg2"/>
                </a:solidFill>
                <a:latin typeface="+mj-lt"/>
              </a:defRPr>
            </a:lvl5pPr>
          </a:lstStyle>
          <a:p>
            <a:pPr lvl="0"/>
            <a:r>
              <a:rPr lang="en-US"/>
              <a:t>Click to edit Master text styles</a:t>
            </a:r>
          </a:p>
        </p:txBody>
      </p:sp>
      <p:sp>
        <p:nvSpPr>
          <p:cNvPr id="8" name="Slide Number Placeholder 5">
            <a:extLst>
              <a:ext uri="{FF2B5EF4-FFF2-40B4-BE49-F238E27FC236}">
                <a16:creationId xmlns:a16="http://schemas.microsoft.com/office/drawing/2014/main" id="{99FF3671-CFA4-3143-A09E-3ADF1FB7F151}"/>
              </a:ext>
            </a:extLst>
          </p:cNvPr>
          <p:cNvSpPr>
            <a:spLocks noGrp="1"/>
          </p:cNvSpPr>
          <p:nvPr>
            <p:ph type="sldNum" sz="quarter" idx="12"/>
          </p:nvPr>
        </p:nvSpPr>
        <p:spPr>
          <a:xfrm>
            <a:off x="731838" y="6324600"/>
            <a:ext cx="482600" cy="277813"/>
          </a:xfrm>
        </p:spPr>
        <p:txBody>
          <a:bodyPr lIns="0" tIns="46800" rIns="0"/>
          <a:lstStyle>
            <a:lvl1pPr>
              <a:defRPr sz="1200" smtClean="0">
                <a:solidFill>
                  <a:schemeClr val="accent1"/>
                </a:solidFill>
              </a:defRPr>
            </a:lvl1pPr>
          </a:lstStyle>
          <a:p>
            <a:pPr>
              <a:defRPr/>
            </a:pPr>
            <a:fld id="{B0BDC3B7-961D-E940-BAA9-C2729B3E907C}" type="slidenum">
              <a:rPr lang="en-US"/>
              <a:pPr>
                <a:defRPr/>
              </a:pPr>
              <a:t>‹#›</a:t>
            </a:fld>
            <a:endParaRPr lang="en-US" dirty="0"/>
          </a:p>
        </p:txBody>
      </p:sp>
    </p:spTree>
    <p:extLst>
      <p:ext uri="{BB962C8B-B14F-4D97-AF65-F5344CB8AC3E}">
        <p14:creationId xmlns:p14="http://schemas.microsoft.com/office/powerpoint/2010/main" val="229147207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point Slide">
    <p:bg>
      <p:bgPr>
        <a:solidFill>
          <a:srgbClr val="FFFFFF"/>
        </a:solidFill>
        <a:effectLst/>
      </p:bgPr>
    </p:bg>
    <p:spTree>
      <p:nvGrpSpPr>
        <p:cNvPr id="1" name=""/>
        <p:cNvGrpSpPr/>
        <p:nvPr/>
      </p:nvGrpSpPr>
      <p:grpSpPr>
        <a:xfrm>
          <a:off x="0" y="0"/>
          <a:ext cx="0" cy="0"/>
          <a:chOff x="0" y="0"/>
          <a:chExt cx="0" cy="0"/>
        </a:xfrm>
      </p:grpSpPr>
      <p:cxnSp>
        <p:nvCxnSpPr>
          <p:cNvPr id="4" name="Footer Line">
            <a:extLst>
              <a:ext uri="{FF2B5EF4-FFF2-40B4-BE49-F238E27FC236}">
                <a16:creationId xmlns:a16="http://schemas.microsoft.com/office/drawing/2014/main" id="{8EDB657E-5291-3840-B86C-50C4AD4BAAC8}"/>
              </a:ext>
            </a:extLst>
          </p:cNvPr>
          <p:cNvCxnSpPr/>
          <p:nvPr/>
        </p:nvCxnSpPr>
        <p:spPr>
          <a:xfrm>
            <a:off x="381000" y="6324600"/>
            <a:ext cx="838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Bottom Head Line">
            <a:extLst>
              <a:ext uri="{FF2B5EF4-FFF2-40B4-BE49-F238E27FC236}">
                <a16:creationId xmlns:a16="http://schemas.microsoft.com/office/drawing/2014/main" id="{96963D52-283E-E64B-B3AF-3F09B6828979}"/>
              </a:ext>
            </a:extLst>
          </p:cNvPr>
          <p:cNvCxnSpPr/>
          <p:nvPr/>
        </p:nvCxnSpPr>
        <p:spPr>
          <a:xfrm>
            <a:off x="381000" y="21717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Top Head Line">
            <a:extLst>
              <a:ext uri="{FF2B5EF4-FFF2-40B4-BE49-F238E27FC236}">
                <a16:creationId xmlns:a16="http://schemas.microsoft.com/office/drawing/2014/main" id="{EADA1513-DC83-7648-BB06-27484F5C1564}"/>
              </a:ext>
            </a:extLst>
          </p:cNvPr>
          <p:cNvCxnSpPr/>
          <p:nvPr/>
        </p:nvCxnSpPr>
        <p:spPr>
          <a:xfrm>
            <a:off x="381000" y="528638"/>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Footer Line">
            <a:extLst>
              <a:ext uri="{FF2B5EF4-FFF2-40B4-BE49-F238E27FC236}">
                <a16:creationId xmlns:a16="http://schemas.microsoft.com/office/drawing/2014/main" id="{6743CB0E-31DF-0F45-8981-536267B2D8FC}"/>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Rectangle 10">
            <a:extLst>
              <a:ext uri="{FF2B5EF4-FFF2-40B4-BE49-F238E27FC236}">
                <a16:creationId xmlns:a16="http://schemas.microsoft.com/office/drawing/2014/main" id="{4CD8EE0A-4195-1943-9350-65A35623D513}"/>
              </a:ext>
            </a:extLst>
          </p:cNvPr>
          <p:cNvSpPr>
            <a:spLocks noChangeArrowheads="1"/>
          </p:cNvSpPr>
          <p:nvPr/>
        </p:nvSpPr>
        <p:spPr bwMode="auto">
          <a:xfrm>
            <a:off x="381000" y="6324600"/>
            <a:ext cx="298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800" r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a:solidFill>
                  <a:srgbClr val="535659"/>
                </a:solidFill>
              </a:rPr>
              <a:t>Page</a:t>
            </a:r>
          </a:p>
        </p:txBody>
      </p:sp>
      <p:pic>
        <p:nvPicPr>
          <p:cNvPr id="10" name="Picture 11">
            <a:extLst>
              <a:ext uri="{FF2B5EF4-FFF2-40B4-BE49-F238E27FC236}">
                <a16:creationId xmlns:a16="http://schemas.microsoft.com/office/drawing/2014/main" id="{665FD19A-098F-C348-92C3-941C4319E09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005763" y="6381750"/>
            <a:ext cx="75723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Header"/>
          <p:cNvSpPr>
            <a:spLocks noGrp="1"/>
          </p:cNvSpPr>
          <p:nvPr>
            <p:ph type="body" sz="quarter" idx="10"/>
          </p:nvPr>
        </p:nvSpPr>
        <p:spPr>
          <a:xfrm>
            <a:off x="381000" y="900770"/>
            <a:ext cx="7397187" cy="898410"/>
          </a:xfrm>
          <a:prstGeom prst="rect">
            <a:avLst/>
          </a:prstGeom>
        </p:spPr>
        <p:txBody>
          <a:bodyPr lIns="90000" anchor="ctr"/>
          <a:lstStyle>
            <a:lvl1pPr marL="0" indent="0">
              <a:buNone/>
              <a:defRPr sz="3200" b="1">
                <a:ln>
                  <a:noFill/>
                </a:ln>
                <a:solidFill>
                  <a:schemeClr val="bg1"/>
                </a:solidFill>
              </a:defRPr>
            </a:lvl1pPr>
            <a:lvl2pPr>
              <a:defRPr>
                <a:ln>
                  <a:solidFill>
                    <a:schemeClr val="tx2"/>
                  </a:solidFill>
                </a:ln>
              </a:defRPr>
            </a:lvl2pPr>
            <a:lvl3pPr>
              <a:defRPr>
                <a:ln>
                  <a:solidFill>
                    <a:schemeClr val="tx2"/>
                  </a:solidFill>
                </a:ln>
              </a:defRPr>
            </a:lvl3pPr>
            <a:lvl4pPr>
              <a:defRPr>
                <a:ln>
                  <a:solidFill>
                    <a:schemeClr val="tx2"/>
                  </a:solidFill>
                </a:ln>
              </a:defRPr>
            </a:lvl4pPr>
            <a:lvl5pPr>
              <a:defRPr>
                <a:ln>
                  <a:solidFill>
                    <a:schemeClr val="tx2"/>
                  </a:solidFill>
                </a:ln>
              </a:defRPr>
            </a:lvl5pPr>
          </a:lstStyle>
          <a:p>
            <a:pPr lvl="0"/>
            <a:r>
              <a:rPr lang="en-US"/>
              <a:t>Click to edit Master text styles</a:t>
            </a:r>
          </a:p>
        </p:txBody>
      </p:sp>
      <p:sp>
        <p:nvSpPr>
          <p:cNvPr id="6" name="Bulletpoint Text"/>
          <p:cNvSpPr>
            <a:spLocks noGrp="1"/>
          </p:cNvSpPr>
          <p:nvPr>
            <p:ph type="body" sz="quarter" idx="12"/>
          </p:nvPr>
        </p:nvSpPr>
        <p:spPr>
          <a:xfrm>
            <a:off x="381000" y="2588710"/>
            <a:ext cx="7985125" cy="3318398"/>
          </a:xfrm>
          <a:solidFill>
            <a:schemeClr val="accent3"/>
          </a:solidFill>
        </p:spPr>
        <p:txBody>
          <a:bodyPr/>
          <a:lstStyle>
            <a:lvl1pPr marL="342900" indent="-342900">
              <a:lnSpc>
                <a:spcPts val="3000"/>
              </a:lnSpc>
              <a:spcBef>
                <a:spcPts val="1800"/>
              </a:spcBef>
              <a:buClr>
                <a:schemeClr val="accent1"/>
              </a:buClr>
              <a:buFont typeface="Arial" panose="020B0604020202020204" pitchFamily="34" charset="0"/>
              <a:buChar char="•"/>
              <a:defRPr sz="2000">
                <a:solidFill>
                  <a:schemeClr val="bg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2623CB39-DA7F-B74F-8934-7EB463103E10}"/>
              </a:ext>
            </a:extLst>
          </p:cNvPr>
          <p:cNvSpPr>
            <a:spLocks noGrp="1"/>
          </p:cNvSpPr>
          <p:nvPr>
            <p:ph type="sldNum" sz="quarter" idx="13"/>
          </p:nvPr>
        </p:nvSpPr>
        <p:spPr>
          <a:xfrm>
            <a:off x="731838" y="6324600"/>
            <a:ext cx="482600" cy="277813"/>
          </a:xfrm>
        </p:spPr>
        <p:txBody>
          <a:bodyPr lIns="0" tIns="46800" rIns="0"/>
          <a:lstStyle>
            <a:lvl1pPr>
              <a:defRPr sz="1200" smtClean="0">
                <a:solidFill>
                  <a:schemeClr val="accent1"/>
                </a:solidFill>
              </a:defRPr>
            </a:lvl1pPr>
          </a:lstStyle>
          <a:p>
            <a:pPr>
              <a:defRPr/>
            </a:pPr>
            <a:fld id="{21D938B7-05DC-3649-90FC-6030C32E9551}" type="slidenum">
              <a:rPr lang="en-US"/>
              <a:pPr>
                <a:defRPr/>
              </a:pPr>
              <a:t>‹#›</a:t>
            </a:fld>
            <a:endParaRPr lang="en-US" dirty="0"/>
          </a:p>
        </p:txBody>
      </p:sp>
    </p:spTree>
    <p:extLst>
      <p:ext uri="{BB962C8B-B14F-4D97-AF65-F5344CB8AC3E}">
        <p14:creationId xmlns:p14="http://schemas.microsoft.com/office/powerpoint/2010/main" val="44577082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ld Messaging Slide">
    <p:bg>
      <p:bgPr>
        <a:solidFill>
          <a:schemeClr val="tx1"/>
        </a:solidFill>
        <a:effectLst/>
      </p:bgPr>
    </p:bg>
    <p:spTree>
      <p:nvGrpSpPr>
        <p:cNvPr id="1" name=""/>
        <p:cNvGrpSpPr/>
        <p:nvPr/>
      </p:nvGrpSpPr>
      <p:grpSpPr>
        <a:xfrm>
          <a:off x="0" y="0"/>
          <a:ext cx="0" cy="0"/>
          <a:chOff x="0" y="0"/>
          <a:chExt cx="0" cy="0"/>
        </a:xfrm>
      </p:grpSpPr>
      <p:cxnSp>
        <p:nvCxnSpPr>
          <p:cNvPr id="3" name="Footer Line">
            <a:extLst>
              <a:ext uri="{FF2B5EF4-FFF2-40B4-BE49-F238E27FC236}">
                <a16:creationId xmlns:a16="http://schemas.microsoft.com/office/drawing/2014/main" id="{5BDBCB2D-3FEF-A145-B1B7-CECFC69844D7}"/>
              </a:ext>
            </a:extLst>
          </p:cNvPr>
          <p:cNvCxnSpPr/>
          <p:nvPr/>
        </p:nvCxnSpPr>
        <p:spPr>
          <a:xfrm>
            <a:off x="381000" y="6324600"/>
            <a:ext cx="838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 name="Footer Line">
            <a:extLst>
              <a:ext uri="{FF2B5EF4-FFF2-40B4-BE49-F238E27FC236}">
                <a16:creationId xmlns:a16="http://schemas.microsoft.com/office/drawing/2014/main" id="{30D68B01-C860-0248-B830-060BBDDDCB35}"/>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Rectangle 8">
            <a:extLst>
              <a:ext uri="{FF2B5EF4-FFF2-40B4-BE49-F238E27FC236}">
                <a16:creationId xmlns:a16="http://schemas.microsoft.com/office/drawing/2014/main" id="{9BB0B1FB-B456-FD4B-9AFE-53A7A0DD7652}"/>
              </a:ext>
            </a:extLst>
          </p:cNvPr>
          <p:cNvSpPr>
            <a:spLocks noChangeArrowheads="1"/>
          </p:cNvSpPr>
          <p:nvPr/>
        </p:nvSpPr>
        <p:spPr bwMode="auto">
          <a:xfrm>
            <a:off x="381000" y="6324600"/>
            <a:ext cx="298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800" r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a:solidFill>
                  <a:srgbClr val="535659"/>
                </a:solidFill>
              </a:rPr>
              <a:t>Page</a:t>
            </a:r>
          </a:p>
        </p:txBody>
      </p:sp>
      <p:pic>
        <p:nvPicPr>
          <p:cNvPr id="7" name="Picture 9">
            <a:extLst>
              <a:ext uri="{FF2B5EF4-FFF2-40B4-BE49-F238E27FC236}">
                <a16:creationId xmlns:a16="http://schemas.microsoft.com/office/drawing/2014/main" id="{C7D39C46-E897-5C42-832A-E0AE47E2D41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005763" y="6381750"/>
            <a:ext cx="75723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Big Headline Text"/>
          <p:cNvSpPr>
            <a:spLocks noGrp="1"/>
          </p:cNvSpPr>
          <p:nvPr>
            <p:ph type="body" sz="quarter" idx="12"/>
          </p:nvPr>
        </p:nvSpPr>
        <p:spPr>
          <a:xfrm>
            <a:off x="591183" y="509092"/>
            <a:ext cx="7961634" cy="5531160"/>
          </a:xfrm>
        </p:spPr>
        <p:txBody>
          <a:bodyPr wrap="square" lIns="0" tIns="0" rIns="0" bIns="0" anchor="ctr" anchorCtr="0"/>
          <a:lstStyle>
            <a:lvl1pPr marL="0" indent="0">
              <a:lnSpc>
                <a:spcPts val="5000"/>
              </a:lnSpc>
              <a:buFont typeface="Arial" panose="020B0604020202020204" pitchFamily="34" charset="0"/>
              <a:buNone/>
              <a:defRPr sz="4800" b="0">
                <a:solidFill>
                  <a:schemeClr val="bg1"/>
                </a:solidFill>
              </a:defRPr>
            </a:lvl1pPr>
          </a:lstStyle>
          <a:p>
            <a:pPr lvl="0"/>
            <a:r>
              <a:rPr lang="en-US"/>
              <a:t>Click to edit Master text styles</a:t>
            </a:r>
          </a:p>
        </p:txBody>
      </p:sp>
      <p:sp>
        <p:nvSpPr>
          <p:cNvPr id="8" name="Slide Number Placeholder 5">
            <a:extLst>
              <a:ext uri="{FF2B5EF4-FFF2-40B4-BE49-F238E27FC236}">
                <a16:creationId xmlns:a16="http://schemas.microsoft.com/office/drawing/2014/main" id="{F5781D66-54F2-A346-9458-53EFF23DAC8B}"/>
              </a:ext>
            </a:extLst>
          </p:cNvPr>
          <p:cNvSpPr>
            <a:spLocks noGrp="1"/>
          </p:cNvSpPr>
          <p:nvPr>
            <p:ph type="sldNum" sz="quarter" idx="13"/>
          </p:nvPr>
        </p:nvSpPr>
        <p:spPr>
          <a:xfrm>
            <a:off x="731838" y="6324600"/>
            <a:ext cx="482600" cy="277813"/>
          </a:xfrm>
        </p:spPr>
        <p:txBody>
          <a:bodyPr lIns="0" tIns="46800" rIns="0"/>
          <a:lstStyle>
            <a:lvl1pPr>
              <a:defRPr sz="1200" smtClean="0">
                <a:solidFill>
                  <a:schemeClr val="accent1"/>
                </a:solidFill>
              </a:defRPr>
            </a:lvl1pPr>
          </a:lstStyle>
          <a:p>
            <a:pPr>
              <a:defRPr/>
            </a:pPr>
            <a:fld id="{49523952-F843-9348-92E8-C044496A33A0}" type="slidenum">
              <a:rPr lang="en-US"/>
              <a:pPr>
                <a:defRPr/>
              </a:pPr>
              <a:t>‹#›</a:t>
            </a:fld>
            <a:endParaRPr lang="en-US" dirty="0"/>
          </a:p>
        </p:txBody>
      </p:sp>
    </p:spTree>
    <p:extLst>
      <p:ext uri="{BB962C8B-B14F-4D97-AF65-F5344CB8AC3E}">
        <p14:creationId xmlns:p14="http://schemas.microsoft.com/office/powerpoint/2010/main" val="2224880076"/>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Text Slide">
    <p:bg>
      <p:bgPr>
        <a:solidFill>
          <a:schemeClr val="tx1"/>
        </a:solidFill>
        <a:effectLst/>
      </p:bgPr>
    </p:bg>
    <p:spTree>
      <p:nvGrpSpPr>
        <p:cNvPr id="1" name=""/>
        <p:cNvGrpSpPr/>
        <p:nvPr/>
      </p:nvGrpSpPr>
      <p:grpSpPr>
        <a:xfrm>
          <a:off x="0" y="0"/>
          <a:ext cx="0" cy="0"/>
          <a:chOff x="0" y="0"/>
          <a:chExt cx="0" cy="0"/>
        </a:xfrm>
      </p:grpSpPr>
      <p:cxnSp>
        <p:nvCxnSpPr>
          <p:cNvPr id="3" name="Footer Line">
            <a:extLst>
              <a:ext uri="{FF2B5EF4-FFF2-40B4-BE49-F238E27FC236}">
                <a16:creationId xmlns:a16="http://schemas.microsoft.com/office/drawing/2014/main" id="{1EDD4F81-CBBB-7041-A88D-A54043E2CA81}"/>
              </a:ext>
            </a:extLst>
          </p:cNvPr>
          <p:cNvCxnSpPr/>
          <p:nvPr/>
        </p:nvCxnSpPr>
        <p:spPr>
          <a:xfrm>
            <a:off x="381000" y="6324600"/>
            <a:ext cx="838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 name="Footer Line">
            <a:extLst>
              <a:ext uri="{FF2B5EF4-FFF2-40B4-BE49-F238E27FC236}">
                <a16:creationId xmlns:a16="http://schemas.microsoft.com/office/drawing/2014/main" id="{46E46A70-2560-DA4D-BF25-1F303EC56811}"/>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Rectangle 8">
            <a:extLst>
              <a:ext uri="{FF2B5EF4-FFF2-40B4-BE49-F238E27FC236}">
                <a16:creationId xmlns:a16="http://schemas.microsoft.com/office/drawing/2014/main" id="{80E83D8D-AE85-3E4C-B487-154DA7E55E45}"/>
              </a:ext>
            </a:extLst>
          </p:cNvPr>
          <p:cNvSpPr>
            <a:spLocks noChangeArrowheads="1"/>
          </p:cNvSpPr>
          <p:nvPr/>
        </p:nvSpPr>
        <p:spPr bwMode="auto">
          <a:xfrm>
            <a:off x="381000" y="6324600"/>
            <a:ext cx="298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800" r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a:solidFill>
                  <a:srgbClr val="535659"/>
                </a:solidFill>
              </a:rPr>
              <a:t>Page</a:t>
            </a:r>
          </a:p>
        </p:txBody>
      </p:sp>
      <p:pic>
        <p:nvPicPr>
          <p:cNvPr id="7" name="Picture 9">
            <a:extLst>
              <a:ext uri="{FF2B5EF4-FFF2-40B4-BE49-F238E27FC236}">
                <a16:creationId xmlns:a16="http://schemas.microsoft.com/office/drawing/2014/main" id="{D5C89029-5627-8943-AAE9-4D673EB0AD1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005763" y="6381750"/>
            <a:ext cx="75723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Body Text"/>
          <p:cNvSpPr>
            <a:spLocks noGrp="1"/>
          </p:cNvSpPr>
          <p:nvPr>
            <p:ph type="body" sz="quarter" idx="12"/>
          </p:nvPr>
        </p:nvSpPr>
        <p:spPr>
          <a:xfrm>
            <a:off x="591183" y="509092"/>
            <a:ext cx="7961634" cy="5521000"/>
          </a:xfrm>
        </p:spPr>
        <p:txBody>
          <a:bodyPr wrap="square" lIns="0" tIns="0" rIns="0" bIns="0" anchor="ctr" anchorCtr="0"/>
          <a:lstStyle>
            <a:lvl1pPr marL="0" indent="0">
              <a:lnSpc>
                <a:spcPts val="4080"/>
              </a:lnSpc>
              <a:buFont typeface="Arial" panose="020B0604020202020204" pitchFamily="34" charset="0"/>
              <a:buNone/>
              <a:defRPr sz="2800">
                <a:solidFill>
                  <a:schemeClr val="bg1"/>
                </a:solidFill>
              </a:defRPr>
            </a:lvl1pPr>
          </a:lstStyle>
          <a:p>
            <a:pPr lvl="0"/>
            <a:r>
              <a:rPr lang="en-US"/>
              <a:t>Click to edit Master text styles</a:t>
            </a:r>
          </a:p>
        </p:txBody>
      </p:sp>
      <p:sp>
        <p:nvSpPr>
          <p:cNvPr id="8" name="Slide Number Placeholder 5">
            <a:extLst>
              <a:ext uri="{FF2B5EF4-FFF2-40B4-BE49-F238E27FC236}">
                <a16:creationId xmlns:a16="http://schemas.microsoft.com/office/drawing/2014/main" id="{C5D55E03-F8D3-D54E-9CC5-515CCCBBB67C}"/>
              </a:ext>
            </a:extLst>
          </p:cNvPr>
          <p:cNvSpPr>
            <a:spLocks noGrp="1"/>
          </p:cNvSpPr>
          <p:nvPr>
            <p:ph type="sldNum" sz="quarter" idx="13"/>
          </p:nvPr>
        </p:nvSpPr>
        <p:spPr>
          <a:xfrm>
            <a:off x="731838" y="6324600"/>
            <a:ext cx="482600" cy="277813"/>
          </a:xfrm>
        </p:spPr>
        <p:txBody>
          <a:bodyPr lIns="0" tIns="46800" rIns="0"/>
          <a:lstStyle>
            <a:lvl1pPr>
              <a:defRPr sz="1200" smtClean="0">
                <a:solidFill>
                  <a:schemeClr val="accent1"/>
                </a:solidFill>
              </a:defRPr>
            </a:lvl1pPr>
          </a:lstStyle>
          <a:p>
            <a:pPr>
              <a:defRPr/>
            </a:pPr>
            <a:fld id="{44132916-FC78-EA43-B47A-7C198B6621F2}" type="slidenum">
              <a:rPr lang="en-US"/>
              <a:pPr>
                <a:defRPr/>
              </a:pPr>
              <a:t>‹#›</a:t>
            </a:fld>
            <a:endParaRPr lang="en-US" dirty="0"/>
          </a:p>
        </p:txBody>
      </p:sp>
    </p:spTree>
    <p:extLst>
      <p:ext uri="{BB962C8B-B14F-4D97-AF65-F5344CB8AC3E}">
        <p14:creationId xmlns:p14="http://schemas.microsoft.com/office/powerpoint/2010/main" val="163665544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xpanded Title and Content Slide">
    <p:bg>
      <p:bgPr>
        <a:solidFill>
          <a:schemeClr val="tx1"/>
        </a:solidFill>
        <a:effectLst/>
      </p:bgPr>
    </p:bg>
    <p:spTree>
      <p:nvGrpSpPr>
        <p:cNvPr id="1" name=""/>
        <p:cNvGrpSpPr/>
        <p:nvPr/>
      </p:nvGrpSpPr>
      <p:grpSpPr>
        <a:xfrm>
          <a:off x="0" y="0"/>
          <a:ext cx="0" cy="0"/>
          <a:chOff x="0" y="0"/>
          <a:chExt cx="0" cy="0"/>
        </a:xfrm>
      </p:grpSpPr>
      <p:cxnSp>
        <p:nvCxnSpPr>
          <p:cNvPr id="4" name="Footer Line ">
            <a:extLst>
              <a:ext uri="{FF2B5EF4-FFF2-40B4-BE49-F238E27FC236}">
                <a16:creationId xmlns:a16="http://schemas.microsoft.com/office/drawing/2014/main" id="{16ECB6CF-4490-374A-9F8E-C52BF067AAFA}"/>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Footer Line">
            <a:extLst>
              <a:ext uri="{FF2B5EF4-FFF2-40B4-BE49-F238E27FC236}">
                <a16:creationId xmlns:a16="http://schemas.microsoft.com/office/drawing/2014/main" id="{CAC300EC-E771-5F42-8C80-DF2CFFB5E081}"/>
              </a:ext>
            </a:extLst>
          </p:cNvPr>
          <p:cNvCxnSpPr/>
          <p:nvPr/>
        </p:nvCxnSpPr>
        <p:spPr>
          <a:xfrm>
            <a:off x="381000" y="6324600"/>
            <a:ext cx="838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Rectangle 8">
            <a:extLst>
              <a:ext uri="{FF2B5EF4-FFF2-40B4-BE49-F238E27FC236}">
                <a16:creationId xmlns:a16="http://schemas.microsoft.com/office/drawing/2014/main" id="{BDE6E71D-5729-4F4F-A653-0D8EF89003DD}"/>
              </a:ext>
            </a:extLst>
          </p:cNvPr>
          <p:cNvSpPr>
            <a:spLocks noChangeArrowheads="1"/>
          </p:cNvSpPr>
          <p:nvPr/>
        </p:nvSpPr>
        <p:spPr bwMode="auto">
          <a:xfrm>
            <a:off x="381000" y="6324600"/>
            <a:ext cx="298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800" r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a:solidFill>
                  <a:srgbClr val="535659"/>
                </a:solidFill>
              </a:rPr>
              <a:t>Page</a:t>
            </a:r>
          </a:p>
        </p:txBody>
      </p:sp>
      <p:pic>
        <p:nvPicPr>
          <p:cNvPr id="7" name="Picture 9">
            <a:extLst>
              <a:ext uri="{FF2B5EF4-FFF2-40B4-BE49-F238E27FC236}">
                <a16:creationId xmlns:a16="http://schemas.microsoft.com/office/drawing/2014/main" id="{F995B7DF-B72C-874D-B3C5-2F9D832B255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005763" y="6381750"/>
            <a:ext cx="75723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
          <p:cNvSpPr>
            <a:spLocks noGrp="1"/>
          </p:cNvSpPr>
          <p:nvPr>
            <p:ph sz="quarter" idx="13"/>
          </p:nvPr>
        </p:nvSpPr>
        <p:spPr>
          <a:xfrm>
            <a:off x="395288" y="1544320"/>
            <a:ext cx="8177212" cy="4370705"/>
          </a:xfrm>
          <a:solidFill>
            <a:schemeClr val="bg2"/>
          </a:solidFill>
        </p:spPr>
        <p:txBody>
          <a:bodyPr>
            <a:normAutofit/>
          </a:bodyPr>
          <a:lstStyle>
            <a:lvl1pPr>
              <a:lnSpc>
                <a:spcPts val="4000"/>
              </a:lnSpc>
              <a:spcBef>
                <a:spcPts val="750"/>
              </a:spcBef>
              <a:defRPr sz="2000">
                <a:solidFill>
                  <a:schemeClr val="bg1"/>
                </a:solidFill>
              </a:defRPr>
            </a:lvl1pPr>
            <a:lvl2pPr>
              <a:lnSpc>
                <a:spcPts val="4000"/>
              </a:lnSpc>
              <a:spcBef>
                <a:spcPts val="750"/>
              </a:spcBef>
              <a:defRPr sz="2000">
                <a:solidFill>
                  <a:schemeClr val="bg1"/>
                </a:solidFill>
              </a:defRPr>
            </a:lvl2pPr>
            <a:lvl3pPr>
              <a:lnSpc>
                <a:spcPts val="4000"/>
              </a:lnSpc>
              <a:spcBef>
                <a:spcPts val="750"/>
              </a:spcBef>
              <a:defRPr sz="2000">
                <a:solidFill>
                  <a:schemeClr val="bg1"/>
                </a:solidFill>
              </a:defRPr>
            </a:lvl3pPr>
            <a:lvl4pPr>
              <a:lnSpc>
                <a:spcPts val="4000"/>
              </a:lnSpc>
              <a:spcBef>
                <a:spcPts val="750"/>
              </a:spcBef>
              <a:defRPr sz="2000">
                <a:solidFill>
                  <a:schemeClr val="bg1"/>
                </a:solidFill>
              </a:defRPr>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Header"/>
          <p:cNvSpPr>
            <a:spLocks noGrp="1"/>
          </p:cNvSpPr>
          <p:nvPr>
            <p:ph type="body" sz="quarter" idx="11"/>
          </p:nvPr>
        </p:nvSpPr>
        <p:spPr>
          <a:xfrm>
            <a:off x="405800" y="518428"/>
            <a:ext cx="3703637" cy="509708"/>
          </a:xfrm>
        </p:spPr>
        <p:txBody>
          <a:bodyPr anchor="ctr">
            <a:normAutofit/>
          </a:bodyPr>
          <a:lstStyle>
            <a:lvl1pPr marL="0" indent="0">
              <a:lnSpc>
                <a:spcPct val="100000"/>
              </a:lnSpc>
              <a:buNone/>
              <a:defRPr sz="1400" b="1" spc="600" baseline="0">
                <a:solidFill>
                  <a:schemeClr val="bg1"/>
                </a:solidFill>
              </a:defRPr>
            </a:lvl1pPr>
          </a:lstStyle>
          <a:p>
            <a:pPr lvl="0"/>
            <a:r>
              <a:rPr lang="en-US"/>
              <a:t>Click to edit Master text styles</a:t>
            </a:r>
          </a:p>
        </p:txBody>
      </p:sp>
      <p:sp>
        <p:nvSpPr>
          <p:cNvPr id="8" name="Slide Number Placeholder 5">
            <a:extLst>
              <a:ext uri="{FF2B5EF4-FFF2-40B4-BE49-F238E27FC236}">
                <a16:creationId xmlns:a16="http://schemas.microsoft.com/office/drawing/2014/main" id="{200AE096-7DD8-B745-879D-A9660B6D5A5E}"/>
              </a:ext>
            </a:extLst>
          </p:cNvPr>
          <p:cNvSpPr>
            <a:spLocks noGrp="1"/>
          </p:cNvSpPr>
          <p:nvPr>
            <p:ph type="sldNum" sz="quarter" idx="14"/>
          </p:nvPr>
        </p:nvSpPr>
        <p:spPr>
          <a:xfrm>
            <a:off x="731838" y="6324600"/>
            <a:ext cx="482600" cy="277813"/>
          </a:xfrm>
        </p:spPr>
        <p:txBody>
          <a:bodyPr lIns="0" tIns="46800" rIns="0"/>
          <a:lstStyle>
            <a:lvl1pPr>
              <a:defRPr sz="1200" smtClean="0">
                <a:solidFill>
                  <a:schemeClr val="accent1"/>
                </a:solidFill>
              </a:defRPr>
            </a:lvl1pPr>
          </a:lstStyle>
          <a:p>
            <a:pPr>
              <a:defRPr/>
            </a:pPr>
            <a:fld id="{C7BA4589-56E1-1B48-9CAA-65D269E7B3BB}" type="slidenum">
              <a:rPr lang="en-US"/>
              <a:pPr>
                <a:defRPr/>
              </a:pPr>
              <a:t>‹#›</a:t>
            </a:fld>
            <a:endParaRPr lang="en-US" dirty="0"/>
          </a:p>
        </p:txBody>
      </p:sp>
    </p:spTree>
    <p:extLst>
      <p:ext uri="{BB962C8B-B14F-4D97-AF65-F5344CB8AC3E}">
        <p14:creationId xmlns:p14="http://schemas.microsoft.com/office/powerpoint/2010/main" val="300135765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0E468C9-3EF3-5147-830A-E6010878653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 name="Text Placeholder 2">
            <a:extLst>
              <a:ext uri="{FF2B5EF4-FFF2-40B4-BE49-F238E27FC236}">
                <a16:creationId xmlns:a16="http://schemas.microsoft.com/office/drawing/2014/main" id="{141F2F71-F391-8D44-86BC-6529EB02D0AA}"/>
              </a:ext>
            </a:extLst>
          </p:cNvPr>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5">
            <a:extLst>
              <a:ext uri="{FF2B5EF4-FFF2-40B4-BE49-F238E27FC236}">
                <a16:creationId xmlns:a16="http://schemas.microsoft.com/office/drawing/2014/main" id="{0E6282C2-DCDF-A747-9D12-FF8D7079F748}"/>
              </a:ext>
            </a:extLst>
          </p:cNvPr>
          <p:cNvSpPr>
            <a:spLocks noGrp="1"/>
          </p:cNvSpPr>
          <p:nvPr>
            <p:ph type="sldNum" sz="quarter" idx="4"/>
          </p:nvPr>
        </p:nvSpPr>
        <p:spPr>
          <a:xfrm>
            <a:off x="457200" y="6343650"/>
            <a:ext cx="839788" cy="365125"/>
          </a:xfrm>
          <a:prstGeom prst="rect">
            <a:avLst/>
          </a:prstGeom>
        </p:spPr>
        <p:txBody>
          <a:bodyPr anchor="ctr"/>
          <a:lstStyle>
            <a:lvl1pPr eaLnBrk="1" fontAlgn="auto" hangingPunct="1">
              <a:spcBef>
                <a:spcPts val="0"/>
              </a:spcBef>
              <a:spcAft>
                <a:spcPts val="0"/>
              </a:spcAft>
              <a:defRPr sz="1200" dirty="0">
                <a:solidFill>
                  <a:schemeClr val="accent4"/>
                </a:solidFill>
                <a:latin typeface="+mn-lt"/>
              </a:defRPr>
            </a:lvl1pPr>
          </a:lstStyle>
          <a:p>
            <a:pPr>
              <a:defRPr/>
            </a:pPr>
            <a:r>
              <a:rPr lang="en-US"/>
              <a:t>Page </a:t>
            </a:r>
            <a:fld id="{B2F5C184-FCC6-B144-ACD5-F8D668DE9631}"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 id="2147483892" r:id="rId20"/>
    <p:sldLayoutId id="2147483893" r:id="rId21"/>
    <p:sldLayoutId id="2147483894" r:id="rId22"/>
    <p:sldLayoutId id="2147483895" r:id="rId23"/>
  </p:sldLayoutIdLst>
  <p:hf hdr="0" ftr="0" dt="0"/>
  <p:txStyles>
    <p:titleStyle>
      <a:lvl1pPr algn="l" defTabSz="685800" rtl="0" eaLnBrk="1" fontAlgn="base" hangingPunct="1">
        <a:lnSpc>
          <a:spcPct val="90000"/>
        </a:lnSpc>
        <a:spcBef>
          <a:spcPct val="0"/>
        </a:spcBef>
        <a:spcAft>
          <a:spcPct val="0"/>
        </a:spcAft>
        <a:defRPr sz="36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600">
          <a:solidFill>
            <a:schemeClr val="tx1"/>
          </a:solidFill>
          <a:latin typeface="Calibri" panose="020F0502020204030204" pitchFamily="34" charset="0"/>
        </a:defRPr>
      </a:lvl2pPr>
      <a:lvl3pPr algn="l" defTabSz="685800" rtl="0" eaLnBrk="1" fontAlgn="base" hangingPunct="1">
        <a:lnSpc>
          <a:spcPct val="90000"/>
        </a:lnSpc>
        <a:spcBef>
          <a:spcPct val="0"/>
        </a:spcBef>
        <a:spcAft>
          <a:spcPct val="0"/>
        </a:spcAft>
        <a:defRPr sz="3600">
          <a:solidFill>
            <a:schemeClr val="tx1"/>
          </a:solidFill>
          <a:latin typeface="Calibri" panose="020F0502020204030204" pitchFamily="34" charset="0"/>
        </a:defRPr>
      </a:lvl3pPr>
      <a:lvl4pPr algn="l" defTabSz="685800" rtl="0" eaLnBrk="1" fontAlgn="base" hangingPunct="1">
        <a:lnSpc>
          <a:spcPct val="90000"/>
        </a:lnSpc>
        <a:spcBef>
          <a:spcPct val="0"/>
        </a:spcBef>
        <a:spcAft>
          <a:spcPct val="0"/>
        </a:spcAft>
        <a:defRPr sz="3600">
          <a:solidFill>
            <a:schemeClr val="tx1"/>
          </a:solidFill>
          <a:latin typeface="Calibri" panose="020F0502020204030204" pitchFamily="34" charset="0"/>
        </a:defRPr>
      </a:lvl4pPr>
      <a:lvl5pPr algn="l" defTabSz="685800" rtl="0" eaLnBrk="1" fontAlgn="base" hangingPunct="1">
        <a:lnSpc>
          <a:spcPct val="90000"/>
        </a:lnSpc>
        <a:spcBef>
          <a:spcPct val="0"/>
        </a:spcBef>
        <a:spcAft>
          <a:spcPct val="0"/>
        </a:spcAft>
        <a:defRPr sz="3600">
          <a:solidFill>
            <a:schemeClr val="tx1"/>
          </a:solidFill>
          <a:latin typeface="Calibri" panose="020F0502020204030204" pitchFamily="34" charset="0"/>
        </a:defRPr>
      </a:lvl5pPr>
      <a:lvl6pPr marL="457200" algn="l" defTabSz="685800" rtl="0" eaLnBrk="1" fontAlgn="base" hangingPunct="1">
        <a:lnSpc>
          <a:spcPct val="90000"/>
        </a:lnSpc>
        <a:spcBef>
          <a:spcPct val="0"/>
        </a:spcBef>
        <a:spcAft>
          <a:spcPct val="0"/>
        </a:spcAft>
        <a:defRPr sz="3600">
          <a:solidFill>
            <a:schemeClr val="tx1"/>
          </a:solidFill>
          <a:latin typeface="Calibri" panose="020F0502020204030204" pitchFamily="34" charset="0"/>
        </a:defRPr>
      </a:lvl6pPr>
      <a:lvl7pPr marL="914400" algn="l" defTabSz="685800" rtl="0" eaLnBrk="1" fontAlgn="base" hangingPunct="1">
        <a:lnSpc>
          <a:spcPct val="90000"/>
        </a:lnSpc>
        <a:spcBef>
          <a:spcPct val="0"/>
        </a:spcBef>
        <a:spcAft>
          <a:spcPct val="0"/>
        </a:spcAft>
        <a:defRPr sz="3600">
          <a:solidFill>
            <a:schemeClr val="tx1"/>
          </a:solidFill>
          <a:latin typeface="Calibri" panose="020F0502020204030204" pitchFamily="34" charset="0"/>
        </a:defRPr>
      </a:lvl7pPr>
      <a:lvl8pPr marL="1371600" algn="l" defTabSz="685800" rtl="0" eaLnBrk="1" fontAlgn="base" hangingPunct="1">
        <a:lnSpc>
          <a:spcPct val="90000"/>
        </a:lnSpc>
        <a:spcBef>
          <a:spcPct val="0"/>
        </a:spcBef>
        <a:spcAft>
          <a:spcPct val="0"/>
        </a:spcAft>
        <a:defRPr sz="3600">
          <a:solidFill>
            <a:schemeClr val="tx1"/>
          </a:solidFill>
          <a:latin typeface="Calibri" panose="020F0502020204030204" pitchFamily="34" charset="0"/>
        </a:defRPr>
      </a:lvl8pPr>
      <a:lvl9pPr marL="1828800" algn="l" defTabSz="685800" rtl="0" eaLnBrk="1" fontAlgn="base" hangingPunct="1">
        <a:lnSpc>
          <a:spcPct val="90000"/>
        </a:lnSpc>
        <a:spcBef>
          <a:spcPct val="0"/>
        </a:spcBef>
        <a:spcAft>
          <a:spcPct val="0"/>
        </a:spcAft>
        <a:defRPr sz="3600">
          <a:solidFill>
            <a:schemeClr val="tx1"/>
          </a:solidFill>
          <a:latin typeface="Calibri" panose="020F0502020204030204" pitchFamily="34" charset="0"/>
        </a:defRPr>
      </a:lvl9pPr>
    </p:titleStyle>
    <p:bodyStyle>
      <a:lvl1pPr marL="171450" indent="-171450" algn="l" defTabSz="685800" rtl="0" eaLnBrk="1" fontAlgn="base" hangingPunct="1">
        <a:lnSpc>
          <a:spcPts val="5500"/>
        </a:lnSpc>
        <a:spcBef>
          <a:spcPts val="750"/>
        </a:spcBef>
        <a:spcAft>
          <a:spcPct val="0"/>
        </a:spcAft>
        <a:buClr>
          <a:schemeClr val="accent1"/>
        </a:buClr>
        <a:buFont typeface="Arial" panose="020B0604020202020204" pitchFamily="34" charset="0"/>
        <a:buChar char="•"/>
        <a:defRPr sz="3600" kern="1200">
          <a:solidFill>
            <a:srgbClr val="535659"/>
          </a:solidFill>
          <a:latin typeface="+mn-lt"/>
          <a:ea typeface="+mn-ea"/>
          <a:cs typeface="+mn-cs"/>
        </a:defRPr>
      </a:lvl1pPr>
      <a:lvl2pPr marL="514350" indent="-171450" algn="l" defTabSz="685800" rtl="0" eaLnBrk="1" fontAlgn="base" hangingPunct="1">
        <a:lnSpc>
          <a:spcPts val="5000"/>
        </a:lnSpc>
        <a:spcBef>
          <a:spcPts val="375"/>
        </a:spcBef>
        <a:spcAft>
          <a:spcPct val="0"/>
        </a:spcAft>
        <a:buClr>
          <a:schemeClr val="accent1"/>
        </a:buClr>
        <a:buFont typeface="Arial" panose="020B0604020202020204" pitchFamily="34" charset="0"/>
        <a:buChar char="•"/>
        <a:defRPr sz="3200" kern="1200">
          <a:solidFill>
            <a:srgbClr val="535659"/>
          </a:solidFill>
          <a:latin typeface="+mn-lt"/>
          <a:ea typeface="+mn-ea"/>
          <a:cs typeface="+mn-cs"/>
        </a:defRPr>
      </a:lvl2pPr>
      <a:lvl3pPr marL="857250" indent="-171450" algn="l" defTabSz="685800" rtl="0" eaLnBrk="1" fontAlgn="base" hangingPunct="1">
        <a:lnSpc>
          <a:spcPts val="4000"/>
        </a:lnSpc>
        <a:spcBef>
          <a:spcPts val="375"/>
        </a:spcBef>
        <a:spcAft>
          <a:spcPct val="0"/>
        </a:spcAft>
        <a:buClr>
          <a:schemeClr val="accent1"/>
        </a:buClr>
        <a:buFont typeface="Arial" panose="020B0604020202020204" pitchFamily="34" charset="0"/>
        <a:buChar char="•"/>
        <a:defRPr sz="2400" kern="1200">
          <a:solidFill>
            <a:srgbClr val="535659"/>
          </a:solidFill>
          <a:latin typeface="+mn-lt"/>
          <a:ea typeface="+mn-ea"/>
          <a:cs typeface="+mn-cs"/>
        </a:defRPr>
      </a:lvl3pPr>
      <a:lvl4pPr marL="1200150" indent="-171450" algn="l" defTabSz="685800" rtl="0" eaLnBrk="1" fontAlgn="base" hangingPunct="1">
        <a:lnSpc>
          <a:spcPts val="3000"/>
        </a:lnSpc>
        <a:spcBef>
          <a:spcPts val="375"/>
        </a:spcBef>
        <a:spcAft>
          <a:spcPct val="0"/>
        </a:spcAft>
        <a:buClr>
          <a:schemeClr val="accent1"/>
        </a:buClr>
        <a:buFont typeface="Arial" panose="020B0604020202020204" pitchFamily="34" charset="0"/>
        <a:buChar char="•"/>
        <a:defRPr sz="2000" kern="1200">
          <a:solidFill>
            <a:srgbClr val="535659"/>
          </a:solidFill>
          <a:latin typeface="+mn-lt"/>
          <a:ea typeface="+mn-ea"/>
          <a:cs typeface="+mn-cs"/>
        </a:defRPr>
      </a:lvl4pPr>
      <a:lvl5pPr marL="1657350" indent="-285750" algn="l" defTabSz="685800" rtl="0" eaLnBrk="1" fontAlgn="base" hangingPunct="1">
        <a:lnSpc>
          <a:spcPct val="90000"/>
        </a:lnSpc>
        <a:spcBef>
          <a:spcPts val="375"/>
        </a:spcBef>
        <a:spcAft>
          <a:spcPct val="0"/>
        </a:spcAft>
        <a:buClr>
          <a:schemeClr val="accent1"/>
        </a:buClr>
        <a:buFont typeface="Arial" panose="020B0604020202020204" pitchFamily="34" charset="0"/>
        <a:buChar char="•"/>
        <a:defRPr sz="1400" b="1" kern="1200" spc="600">
          <a:solidFill>
            <a:srgbClr val="535659"/>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maphealth.ca/ku-gaa-gii-pimitizi-win/"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mailto:Lucie.Richard@unityhealth.to"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hyperlink" Target="mailto:Jesse.Jenkinson@unityhealth.to"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mailto:Huiting.Ma@unityhealth.to" TargetMode="External"/><Relationship Id="rId2" Type="http://schemas.openxmlformats.org/officeDocument/2006/relationships/hyperlink" Target="mailto:Sharmistha.Mishra@utoronto.ca" TargetMode="Externa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Picture Placeholder 1">
            <a:extLst>
              <a:ext uri="{FF2B5EF4-FFF2-40B4-BE49-F238E27FC236}">
                <a16:creationId xmlns:a16="http://schemas.microsoft.com/office/drawing/2014/main" id="{08F23428-522D-C740-A716-E9C94CA99DB7}"/>
              </a:ext>
            </a:extLst>
          </p:cNvPr>
          <p:cNvSpPr>
            <a:spLocks noGrp="1" noChangeArrowheads="1" noTextEdit="1"/>
          </p:cNvSpPr>
          <p:nvPr>
            <p:ph type="pic" sz="quarter" idx="13"/>
          </p:nvPr>
        </p:nvSpPr>
        <p:spPr bwMode="auto">
          <a:xfrm>
            <a:off x="6081354" y="174277"/>
            <a:ext cx="2879753" cy="589034"/>
          </a:xfrm>
          <a:blipFill dpi="0" rotWithShape="1">
            <a:srcRect/>
          </a:blipFill>
        </p:spPr>
      </p:sp>
      <p:sp>
        <p:nvSpPr>
          <p:cNvPr id="3" name="TextBox 2"/>
          <p:cNvSpPr txBox="1"/>
          <p:nvPr/>
        </p:nvSpPr>
        <p:spPr>
          <a:xfrm>
            <a:off x="252948" y="6333458"/>
            <a:ext cx="8621545" cy="430887"/>
          </a:xfrm>
          <a:prstGeom prst="rect">
            <a:avLst/>
          </a:prstGeom>
          <a:noFill/>
        </p:spPr>
        <p:txBody>
          <a:bodyPr wrap="square" rtlCol="0">
            <a:spAutoFit/>
          </a:bodyPr>
          <a:lstStyle/>
          <a:p>
            <a:r>
              <a:rPr lang="en-US" sz="1100" dirty="0"/>
              <a:t>This research was supported by the Canadian Institutes of Health Research (CIHR) (FDN-167263 and GA3-177721), and by the Canadian Institutes of Health Research (CIHR) (VR5-173211) in partnership with the Public Health Agency of Canada, through the COVID-19 Immunity Task Force (CITF).</a:t>
            </a:r>
          </a:p>
        </p:txBody>
      </p:sp>
      <p:sp>
        <p:nvSpPr>
          <p:cNvPr id="7" name="Text Placeholder 1">
            <a:extLst>
              <a:ext uri="{FF2B5EF4-FFF2-40B4-BE49-F238E27FC236}">
                <a16:creationId xmlns:a16="http://schemas.microsoft.com/office/drawing/2014/main" id="{9268DD9F-7101-AD4C-A77E-EDB9B05E73B6}"/>
              </a:ext>
            </a:extLst>
          </p:cNvPr>
          <p:cNvSpPr txBox="1">
            <a:spLocks noChangeArrowheads="1"/>
          </p:cNvSpPr>
          <p:nvPr/>
        </p:nvSpPr>
        <p:spPr bwMode="auto">
          <a:xfrm>
            <a:off x="161508" y="3547164"/>
            <a:ext cx="7923213" cy="2208976"/>
          </a:xfrm>
          <a:prstGeom prst="rect">
            <a:avLst/>
          </a:prstGeom>
        </p:spPr>
        <p:txBody>
          <a:bodyPr vert="horz" wrap="square" lIns="91440" tIns="0" rIns="91440" bIns="45720" numCol="1" rtlCol="0" anchorCtr="0" compatLnSpc="1">
            <a:prstTxWarp prst="textNoShape">
              <a:avLst/>
            </a:prstTxWarp>
            <a:noAutofit/>
          </a:bodyPr>
          <a:lstStyle>
            <a:lvl1pPr marL="0" indent="0" algn="l" defTabSz="685800" rtl="0" eaLnBrk="1" fontAlgn="base" hangingPunct="1">
              <a:lnSpc>
                <a:spcPct val="100000"/>
              </a:lnSpc>
              <a:spcBef>
                <a:spcPts val="0"/>
              </a:spcBef>
              <a:spcAft>
                <a:spcPct val="0"/>
              </a:spcAft>
              <a:buClr>
                <a:schemeClr val="accent1"/>
              </a:buClr>
              <a:buFont typeface="Arial" panose="020B0604020202020204" pitchFamily="34" charset="0"/>
              <a:buNone/>
              <a:defRPr sz="2400" kern="1200">
                <a:ln>
                  <a:noFill/>
                </a:ln>
                <a:solidFill>
                  <a:schemeClr val="tx1"/>
                </a:solidFill>
                <a:latin typeface="+mn-lt"/>
                <a:ea typeface="+mn-ea"/>
                <a:cs typeface="+mn-cs"/>
              </a:defRPr>
            </a:lvl1pPr>
            <a:lvl2pPr marL="514350" indent="-171450" algn="l" defTabSz="685800" rtl="0" eaLnBrk="1" fontAlgn="base" hangingPunct="1">
              <a:lnSpc>
                <a:spcPts val="5000"/>
              </a:lnSpc>
              <a:spcBef>
                <a:spcPts val="375"/>
              </a:spcBef>
              <a:spcAft>
                <a:spcPct val="0"/>
              </a:spcAft>
              <a:buClr>
                <a:schemeClr val="accent1"/>
              </a:buClr>
              <a:buFont typeface="Arial" panose="020B0604020202020204" pitchFamily="34" charset="0"/>
              <a:buChar char="•"/>
              <a:defRPr sz="3200" kern="1200">
                <a:solidFill>
                  <a:srgbClr val="535659"/>
                </a:solidFill>
                <a:latin typeface="+mn-lt"/>
                <a:ea typeface="+mn-ea"/>
                <a:cs typeface="+mn-cs"/>
              </a:defRPr>
            </a:lvl2pPr>
            <a:lvl3pPr marL="857250" indent="-171450" algn="l" defTabSz="685800" rtl="0" eaLnBrk="1" fontAlgn="base" hangingPunct="1">
              <a:lnSpc>
                <a:spcPts val="4000"/>
              </a:lnSpc>
              <a:spcBef>
                <a:spcPts val="375"/>
              </a:spcBef>
              <a:spcAft>
                <a:spcPct val="0"/>
              </a:spcAft>
              <a:buClr>
                <a:schemeClr val="accent1"/>
              </a:buClr>
              <a:buFont typeface="Arial" panose="020B0604020202020204" pitchFamily="34" charset="0"/>
              <a:buChar char="•"/>
              <a:defRPr sz="2400" kern="1200">
                <a:solidFill>
                  <a:srgbClr val="535659"/>
                </a:solidFill>
                <a:latin typeface="+mn-lt"/>
                <a:ea typeface="+mn-ea"/>
                <a:cs typeface="+mn-cs"/>
              </a:defRPr>
            </a:lvl3pPr>
            <a:lvl4pPr marL="1200150" indent="-171450" algn="l" defTabSz="685800" rtl="0" eaLnBrk="1" fontAlgn="base" hangingPunct="1">
              <a:lnSpc>
                <a:spcPts val="3000"/>
              </a:lnSpc>
              <a:spcBef>
                <a:spcPts val="375"/>
              </a:spcBef>
              <a:spcAft>
                <a:spcPct val="0"/>
              </a:spcAft>
              <a:buClr>
                <a:schemeClr val="accent1"/>
              </a:buClr>
              <a:buFont typeface="Arial" panose="020B0604020202020204" pitchFamily="34" charset="0"/>
              <a:buChar char="•"/>
              <a:defRPr sz="2000" kern="1200">
                <a:solidFill>
                  <a:srgbClr val="535659"/>
                </a:solidFill>
                <a:latin typeface="+mn-lt"/>
                <a:ea typeface="+mn-ea"/>
                <a:cs typeface="+mn-cs"/>
              </a:defRPr>
            </a:lvl4pPr>
            <a:lvl5pPr marL="1657350" indent="-285750" algn="l" defTabSz="685800" rtl="0" eaLnBrk="1" fontAlgn="base" hangingPunct="1">
              <a:lnSpc>
                <a:spcPct val="90000"/>
              </a:lnSpc>
              <a:spcBef>
                <a:spcPts val="375"/>
              </a:spcBef>
              <a:spcAft>
                <a:spcPct val="0"/>
              </a:spcAft>
              <a:buClr>
                <a:schemeClr val="accent1"/>
              </a:buClr>
              <a:buFont typeface="Arial" panose="020B0604020202020204" pitchFamily="34" charset="0"/>
              <a:buChar char="•"/>
              <a:defRPr sz="1400" b="1" kern="1200" spc="600">
                <a:solidFill>
                  <a:srgbClr val="535659"/>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ct val="0"/>
              </a:spcBef>
            </a:pPr>
            <a:r>
              <a:rPr lang="en-US" altLang="en-US" sz="2800" dirty="0" smtClean="0"/>
              <a:t>Lucie Richard, Dr. Jesse Jenkinson, Olivia Spandier, </a:t>
            </a:r>
          </a:p>
          <a:p>
            <a:pPr>
              <a:spcBef>
                <a:spcPct val="0"/>
              </a:spcBef>
            </a:pPr>
            <a:r>
              <a:rPr lang="en-US" altLang="en-US" sz="2800" dirty="0" smtClean="0"/>
              <a:t>Dr. Sharmistha </a:t>
            </a:r>
            <a:r>
              <a:rPr lang="en-US" altLang="en-US" sz="2800" dirty="0"/>
              <a:t>Mishra, Frank Crichlow, </a:t>
            </a:r>
            <a:r>
              <a:rPr lang="en-US" altLang="en-US" sz="2800" dirty="0" smtClean="0"/>
              <a:t>and Allison Dyer</a:t>
            </a:r>
          </a:p>
          <a:p>
            <a:pPr>
              <a:spcBef>
                <a:spcPct val="0"/>
              </a:spcBef>
            </a:pPr>
            <a:r>
              <a:rPr lang="en-US" altLang="en-US" sz="2800" dirty="0" smtClean="0"/>
              <a:t>PI: Dr. Stephen Hwang</a:t>
            </a:r>
            <a:endParaRPr lang="en-US" altLang="en-US" sz="2800" dirty="0"/>
          </a:p>
          <a:p>
            <a:pPr>
              <a:spcBef>
                <a:spcPct val="0"/>
              </a:spcBef>
            </a:pPr>
            <a:r>
              <a:rPr lang="en-US" altLang="en-US" sz="2800" dirty="0" smtClean="0"/>
              <a:t>CAEH Conference, November 2</a:t>
            </a:r>
            <a:r>
              <a:rPr lang="en-US" altLang="en-US" sz="2800" baseline="30000" dirty="0" smtClean="0"/>
              <a:t>nd</a:t>
            </a:r>
            <a:r>
              <a:rPr lang="en-US" altLang="en-US" sz="2800" dirty="0" smtClean="0"/>
              <a:t> 2022</a:t>
            </a:r>
            <a:endParaRPr lang="en-US" altLang="en-US" sz="2800" dirty="0"/>
          </a:p>
        </p:txBody>
      </p:sp>
      <p:sp>
        <p:nvSpPr>
          <p:cNvPr id="9" name="Text Placeholder 2">
            <a:extLst>
              <a:ext uri="{FF2B5EF4-FFF2-40B4-BE49-F238E27FC236}">
                <a16:creationId xmlns:a16="http://schemas.microsoft.com/office/drawing/2014/main" id="{28A2D1D3-B8BD-C34D-9FD4-B180D5F34C67}"/>
              </a:ext>
            </a:extLst>
          </p:cNvPr>
          <p:cNvSpPr txBox="1">
            <a:spLocks noChangeArrowheads="1"/>
          </p:cNvSpPr>
          <p:nvPr/>
        </p:nvSpPr>
        <p:spPr bwMode="auto">
          <a:xfrm>
            <a:off x="161508" y="898685"/>
            <a:ext cx="8072841" cy="2648479"/>
          </a:xfrm>
          <a:prstGeom prst="rect">
            <a:avLst/>
          </a:prstGeom>
        </p:spPr>
        <p:txBody>
          <a:bodyPr vert="horz" wrap="square" lIns="91440" tIns="0" rIns="91440" bIns="45720" numCol="1" rtlCol="0" anchor="t" anchorCtr="0" compatLnSpc="1">
            <a:prstTxWarp prst="textNoShape">
              <a:avLst/>
            </a:prstTxWarp>
            <a:normAutofit fontScale="92500" lnSpcReduction="10000"/>
          </a:bodyPr>
          <a:lstStyle>
            <a:lvl1pPr marL="0" indent="0" algn="l" defTabSz="685800" rtl="0" eaLnBrk="1" fontAlgn="base" hangingPunct="1">
              <a:lnSpc>
                <a:spcPct val="100000"/>
              </a:lnSpc>
              <a:spcBef>
                <a:spcPts val="0"/>
              </a:spcBef>
              <a:spcAft>
                <a:spcPct val="0"/>
              </a:spcAft>
              <a:buClr>
                <a:schemeClr val="accent1"/>
              </a:buClr>
              <a:buFont typeface="Arial" panose="020B0604020202020204" pitchFamily="34" charset="0"/>
              <a:buNone/>
              <a:defRPr sz="2400" kern="1200">
                <a:ln>
                  <a:noFill/>
                </a:ln>
                <a:solidFill>
                  <a:schemeClr val="tx1"/>
                </a:solidFill>
                <a:latin typeface="+mn-lt"/>
                <a:ea typeface="+mn-ea"/>
                <a:cs typeface="+mn-cs"/>
              </a:defRPr>
            </a:lvl1pPr>
            <a:lvl2pPr marL="514350" indent="-171450" algn="l" defTabSz="685800" rtl="0" eaLnBrk="1" fontAlgn="base" hangingPunct="1">
              <a:lnSpc>
                <a:spcPts val="5000"/>
              </a:lnSpc>
              <a:spcBef>
                <a:spcPts val="375"/>
              </a:spcBef>
              <a:spcAft>
                <a:spcPct val="0"/>
              </a:spcAft>
              <a:buClr>
                <a:schemeClr val="accent1"/>
              </a:buClr>
              <a:buFont typeface="Arial" panose="020B0604020202020204" pitchFamily="34" charset="0"/>
              <a:buChar char="•"/>
              <a:defRPr sz="3200" kern="1200">
                <a:solidFill>
                  <a:srgbClr val="535659"/>
                </a:solidFill>
                <a:latin typeface="+mn-lt"/>
                <a:ea typeface="+mn-ea"/>
                <a:cs typeface="+mn-cs"/>
              </a:defRPr>
            </a:lvl2pPr>
            <a:lvl3pPr marL="857250" indent="-171450" algn="l" defTabSz="685800" rtl="0" eaLnBrk="1" fontAlgn="base" hangingPunct="1">
              <a:lnSpc>
                <a:spcPts val="4000"/>
              </a:lnSpc>
              <a:spcBef>
                <a:spcPts val="375"/>
              </a:spcBef>
              <a:spcAft>
                <a:spcPct val="0"/>
              </a:spcAft>
              <a:buClr>
                <a:schemeClr val="accent1"/>
              </a:buClr>
              <a:buFont typeface="Arial" panose="020B0604020202020204" pitchFamily="34" charset="0"/>
              <a:buChar char="•"/>
              <a:defRPr sz="2400" kern="1200">
                <a:solidFill>
                  <a:srgbClr val="535659"/>
                </a:solidFill>
                <a:latin typeface="+mn-lt"/>
                <a:ea typeface="+mn-ea"/>
                <a:cs typeface="+mn-cs"/>
              </a:defRPr>
            </a:lvl3pPr>
            <a:lvl4pPr marL="1200150" indent="-171450" algn="l" defTabSz="685800" rtl="0" eaLnBrk="1" fontAlgn="base" hangingPunct="1">
              <a:lnSpc>
                <a:spcPts val="3000"/>
              </a:lnSpc>
              <a:spcBef>
                <a:spcPts val="375"/>
              </a:spcBef>
              <a:spcAft>
                <a:spcPct val="0"/>
              </a:spcAft>
              <a:buClr>
                <a:schemeClr val="accent1"/>
              </a:buClr>
              <a:buFont typeface="Arial" panose="020B0604020202020204" pitchFamily="34" charset="0"/>
              <a:buChar char="•"/>
              <a:defRPr sz="2000" kern="1200">
                <a:solidFill>
                  <a:srgbClr val="535659"/>
                </a:solidFill>
                <a:latin typeface="+mn-lt"/>
                <a:ea typeface="+mn-ea"/>
                <a:cs typeface="+mn-cs"/>
              </a:defRPr>
            </a:lvl4pPr>
            <a:lvl5pPr marL="1657350" indent="-285750" algn="l" defTabSz="685800" rtl="0" eaLnBrk="1" fontAlgn="base" hangingPunct="1">
              <a:lnSpc>
                <a:spcPct val="90000"/>
              </a:lnSpc>
              <a:spcBef>
                <a:spcPts val="375"/>
              </a:spcBef>
              <a:spcAft>
                <a:spcPct val="0"/>
              </a:spcAft>
              <a:buClr>
                <a:schemeClr val="accent1"/>
              </a:buClr>
              <a:buFont typeface="Arial" panose="020B0604020202020204" pitchFamily="34" charset="0"/>
              <a:buChar char="•"/>
              <a:defRPr sz="1400" b="1" kern="1200" spc="600">
                <a:solidFill>
                  <a:srgbClr val="535659"/>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ct val="0"/>
              </a:spcBef>
            </a:pPr>
            <a:r>
              <a:rPr lang="en-US" altLang="en-US" sz="3900" b="1" i="1" dirty="0" smtClean="0"/>
              <a:t>Ku-gaa-gii pimitizi-win: </a:t>
            </a:r>
          </a:p>
          <a:p>
            <a:pPr>
              <a:spcBef>
                <a:spcPct val="0"/>
              </a:spcBef>
            </a:pPr>
            <a:endParaRPr lang="en-US" altLang="en-US" sz="3900" i="1" dirty="0" smtClean="0"/>
          </a:p>
          <a:p>
            <a:pPr>
              <a:spcBef>
                <a:spcPct val="0"/>
              </a:spcBef>
            </a:pPr>
            <a:r>
              <a:rPr lang="en-US" altLang="en-US" sz="3900" b="1" dirty="0" smtClean="0"/>
              <a:t>The COVID-19 cohort study of people experiencing homelessness in Toronto, Canada</a:t>
            </a:r>
          </a:p>
          <a:p>
            <a:pPr>
              <a:spcBef>
                <a:spcPct val="0"/>
              </a:spcBef>
            </a:pPr>
            <a:endParaRPr lang="en-US" altLang="en-US" dirty="0"/>
          </a:p>
        </p:txBody>
      </p:sp>
    </p:spTree>
    <p:extLst>
      <p:ext uri="{BB962C8B-B14F-4D97-AF65-F5344CB8AC3E}">
        <p14:creationId xmlns:p14="http://schemas.microsoft.com/office/powerpoint/2010/main" val="19178802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Placeholder 1">
            <a:extLst>
              <a:ext uri="{FF2B5EF4-FFF2-40B4-BE49-F238E27FC236}">
                <a16:creationId xmlns:a16="http://schemas.microsoft.com/office/drawing/2014/main" id="{6F01C5DE-CE7E-0545-B3EE-DFCC6E17B0A7}"/>
              </a:ext>
            </a:extLst>
          </p:cNvPr>
          <p:cNvSpPr>
            <a:spLocks noGrp="1" noChangeArrowheads="1"/>
          </p:cNvSpPr>
          <p:nvPr>
            <p:ph type="body" sz="quarter" idx="10"/>
          </p:nvPr>
        </p:nvSpPr>
        <p:spPr bwMode="auto">
          <a:xfrm>
            <a:off x="380999" y="378223"/>
            <a:ext cx="7723909" cy="898525"/>
          </a:xfrm>
        </p:spPr>
        <p:txBody>
          <a:bodyPr wrap="square" numCol="1" anchorCtr="0" compatLnSpc="1">
            <a:prstTxWarp prst="textNoShape">
              <a:avLst/>
            </a:prstTxWarp>
          </a:bodyPr>
          <a:lstStyle/>
          <a:p>
            <a:r>
              <a:rPr lang="en-US" altLang="en-US" i="1" dirty="0" smtClean="0"/>
              <a:t>Quant and </a:t>
            </a:r>
            <a:r>
              <a:rPr lang="en-US" altLang="en-US" i="1" dirty="0" err="1" smtClean="0"/>
              <a:t>Qual</a:t>
            </a:r>
            <a:r>
              <a:rPr lang="en-US" altLang="en-US" i="1" dirty="0" smtClean="0"/>
              <a:t> Study goals</a:t>
            </a:r>
            <a:endParaRPr lang="en-US" altLang="en-US" i="1" dirty="0"/>
          </a:p>
        </p:txBody>
      </p:sp>
      <p:sp>
        <p:nvSpPr>
          <p:cNvPr id="30723" name="Slide Number Placeholder 3">
            <a:extLst>
              <a:ext uri="{FF2B5EF4-FFF2-40B4-BE49-F238E27FC236}">
                <a16:creationId xmlns:a16="http://schemas.microsoft.com/office/drawing/2014/main" id="{25D5BC3A-ED82-974D-9326-DBDF01B5E597}"/>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E7DB662-26E6-4E4F-81D0-2C5D5E459065}" type="slidenum">
              <a:rPr lang="en-US" altLang="en-US">
                <a:solidFill>
                  <a:schemeClr val="accent1"/>
                </a:solidFill>
              </a:rPr>
              <a:pPr fontAlgn="base">
                <a:spcBef>
                  <a:spcPct val="0"/>
                </a:spcBef>
                <a:spcAft>
                  <a:spcPct val="0"/>
                </a:spcAft>
              </a:pPr>
              <a:t>10</a:t>
            </a:fld>
            <a:endParaRPr lang="en-US" altLang="en-US">
              <a:solidFill>
                <a:schemeClr val="accent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9" y="1276748"/>
            <a:ext cx="8314766" cy="4732340"/>
          </a:xfrm>
          <a:prstGeom prst="rect">
            <a:avLst/>
          </a:prstGeom>
        </p:spPr>
      </p:pic>
    </p:spTree>
    <p:extLst>
      <p:ext uri="{BB962C8B-B14F-4D97-AF65-F5344CB8AC3E}">
        <p14:creationId xmlns:p14="http://schemas.microsoft.com/office/powerpoint/2010/main" val="35978138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Placeholder 1">
            <a:extLst>
              <a:ext uri="{FF2B5EF4-FFF2-40B4-BE49-F238E27FC236}">
                <a16:creationId xmlns:a16="http://schemas.microsoft.com/office/drawing/2014/main" id="{6F01C5DE-CE7E-0545-B3EE-DFCC6E17B0A7}"/>
              </a:ext>
            </a:extLst>
          </p:cNvPr>
          <p:cNvSpPr>
            <a:spLocks noGrp="1" noChangeArrowheads="1"/>
          </p:cNvSpPr>
          <p:nvPr>
            <p:ph type="body" sz="quarter" idx="10"/>
          </p:nvPr>
        </p:nvSpPr>
        <p:spPr bwMode="auto">
          <a:xfrm>
            <a:off x="380999" y="378223"/>
            <a:ext cx="7723909" cy="898525"/>
          </a:xfrm>
        </p:spPr>
        <p:txBody>
          <a:bodyPr wrap="square" numCol="1" anchorCtr="0" compatLnSpc="1">
            <a:prstTxWarp prst="textNoShape">
              <a:avLst/>
            </a:prstTxWarp>
          </a:bodyPr>
          <a:lstStyle/>
          <a:p>
            <a:r>
              <a:rPr lang="en-US" altLang="en-US" i="1" dirty="0" smtClean="0"/>
              <a:t>Quantitative Methods</a:t>
            </a:r>
            <a:endParaRPr lang="en-US" altLang="en-US" i="1" dirty="0"/>
          </a:p>
        </p:txBody>
      </p:sp>
      <p:sp>
        <p:nvSpPr>
          <p:cNvPr id="3" name="Text Placeholder 2">
            <a:extLst>
              <a:ext uri="{FF2B5EF4-FFF2-40B4-BE49-F238E27FC236}">
                <a16:creationId xmlns:a16="http://schemas.microsoft.com/office/drawing/2014/main" id="{6140429C-593E-3E40-BF5A-5319C35029D5}"/>
              </a:ext>
            </a:extLst>
          </p:cNvPr>
          <p:cNvSpPr>
            <a:spLocks noGrp="1"/>
          </p:cNvSpPr>
          <p:nvPr>
            <p:ph type="body" sz="quarter" idx="12"/>
          </p:nvPr>
        </p:nvSpPr>
        <p:spPr>
          <a:xfrm>
            <a:off x="380999" y="1554481"/>
            <a:ext cx="7985125" cy="4271554"/>
          </a:xfrm>
        </p:spPr>
        <p:txBody>
          <a:bodyPr/>
          <a:lstStyle/>
          <a:p>
            <a:pPr marL="457200" indent="-457200" fontAlgn="auto">
              <a:spcAft>
                <a:spcPts val="0"/>
              </a:spcAft>
              <a:buClr>
                <a:schemeClr val="bg1"/>
              </a:buClr>
              <a:buFont typeface="+mj-lt"/>
              <a:buAutoNum type="arabicPeriod"/>
              <a:defRPr/>
            </a:pPr>
            <a:r>
              <a:rPr lang="en-US" sz="2800" b="1" dirty="0" smtClean="0"/>
              <a:t>Recruitment: June - September 2021 </a:t>
            </a:r>
            <a:r>
              <a:rPr lang="en-US" sz="2800" dirty="0" smtClean="0"/>
              <a:t>from 61 shelters and physical distancing hotels across Toronto, and 1 urban encampment</a:t>
            </a:r>
          </a:p>
          <a:p>
            <a:pPr marL="457200" indent="-457200" fontAlgn="auto">
              <a:spcAft>
                <a:spcPts val="0"/>
              </a:spcAft>
              <a:buClr>
                <a:schemeClr val="bg1"/>
              </a:buClr>
              <a:buFont typeface="+mj-lt"/>
              <a:buAutoNum type="arabicPeriod"/>
              <a:defRPr/>
            </a:pPr>
            <a:r>
              <a:rPr lang="en-US" sz="2800" b="1" dirty="0" smtClean="0"/>
              <a:t>736 individuals</a:t>
            </a:r>
            <a:r>
              <a:rPr lang="en-US" sz="2800" dirty="0" smtClean="0"/>
              <a:t>: survey and biological samples (blood, saliva) to test for current/past COVID-19 antibodies</a:t>
            </a:r>
          </a:p>
          <a:p>
            <a:pPr marL="457200" indent="-457200" fontAlgn="auto">
              <a:spcAft>
                <a:spcPts val="0"/>
              </a:spcAft>
              <a:buClr>
                <a:schemeClr val="bg1"/>
              </a:buClr>
              <a:buFont typeface="+mj-lt"/>
              <a:buAutoNum type="arabicPeriod"/>
              <a:defRPr/>
            </a:pPr>
            <a:r>
              <a:rPr lang="en-US" sz="2800" b="1" dirty="0" smtClean="0"/>
              <a:t>Follow up every 3 months</a:t>
            </a:r>
            <a:r>
              <a:rPr lang="en-US" sz="2800" dirty="0" smtClean="0"/>
              <a:t> over the next year to do additional surveys and sample collection</a:t>
            </a:r>
          </a:p>
          <a:p>
            <a:pPr marL="457200" indent="-457200" fontAlgn="auto">
              <a:spcAft>
                <a:spcPts val="0"/>
              </a:spcAft>
              <a:buClr>
                <a:schemeClr val="bg1"/>
              </a:buClr>
              <a:buFont typeface="+mj-lt"/>
              <a:buAutoNum type="arabicPeriod"/>
              <a:defRPr/>
            </a:pPr>
            <a:endParaRPr lang="en-US" sz="2800" dirty="0" smtClean="0"/>
          </a:p>
          <a:p>
            <a:pPr marL="457200" indent="-457200" fontAlgn="auto">
              <a:spcAft>
                <a:spcPts val="0"/>
              </a:spcAft>
              <a:buFont typeface="+mj-lt"/>
              <a:buAutoNum type="arabicPeriod"/>
              <a:defRPr/>
            </a:pPr>
            <a:endParaRPr lang="en-US" sz="2800" dirty="0" smtClean="0"/>
          </a:p>
          <a:p>
            <a:pPr marL="457200" indent="-457200" fontAlgn="auto">
              <a:spcAft>
                <a:spcPts val="0"/>
              </a:spcAft>
              <a:buFont typeface="+mj-lt"/>
              <a:buAutoNum type="arabicPeriod"/>
              <a:defRPr/>
            </a:pPr>
            <a:endParaRPr lang="en-US" sz="2800" dirty="0" smtClean="0"/>
          </a:p>
        </p:txBody>
      </p:sp>
      <p:sp>
        <p:nvSpPr>
          <p:cNvPr id="30723" name="Slide Number Placeholder 3">
            <a:extLst>
              <a:ext uri="{FF2B5EF4-FFF2-40B4-BE49-F238E27FC236}">
                <a16:creationId xmlns:a16="http://schemas.microsoft.com/office/drawing/2014/main" id="{25D5BC3A-ED82-974D-9326-DBDF01B5E597}"/>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E7DB662-26E6-4E4F-81D0-2C5D5E459065}" type="slidenum">
              <a:rPr lang="en-US" altLang="en-US">
                <a:solidFill>
                  <a:schemeClr val="accent1"/>
                </a:solidFill>
              </a:rPr>
              <a:pPr fontAlgn="base">
                <a:spcBef>
                  <a:spcPct val="0"/>
                </a:spcBef>
                <a:spcAft>
                  <a:spcPct val="0"/>
                </a:spcAft>
              </a:pPr>
              <a:t>11</a:t>
            </a:fld>
            <a:endParaRPr lang="en-US" altLang="en-US">
              <a:solidFill>
                <a:schemeClr val="accent1"/>
              </a:solidFill>
            </a:endParaRPr>
          </a:p>
        </p:txBody>
      </p:sp>
    </p:spTree>
    <p:extLst>
      <p:ext uri="{BB962C8B-B14F-4D97-AF65-F5344CB8AC3E}">
        <p14:creationId xmlns:p14="http://schemas.microsoft.com/office/powerpoint/2010/main" val="10735965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Placeholder 1">
            <a:extLst>
              <a:ext uri="{FF2B5EF4-FFF2-40B4-BE49-F238E27FC236}">
                <a16:creationId xmlns:a16="http://schemas.microsoft.com/office/drawing/2014/main" id="{6F01C5DE-CE7E-0545-B3EE-DFCC6E17B0A7}"/>
              </a:ext>
            </a:extLst>
          </p:cNvPr>
          <p:cNvSpPr>
            <a:spLocks noGrp="1" noChangeArrowheads="1"/>
          </p:cNvSpPr>
          <p:nvPr>
            <p:ph type="body" sz="quarter" idx="10"/>
          </p:nvPr>
        </p:nvSpPr>
        <p:spPr bwMode="auto">
          <a:xfrm>
            <a:off x="380999" y="378223"/>
            <a:ext cx="7723909" cy="898525"/>
          </a:xfrm>
        </p:spPr>
        <p:txBody>
          <a:bodyPr wrap="square" numCol="1" anchorCtr="0" compatLnSpc="1">
            <a:prstTxWarp prst="textNoShape">
              <a:avLst/>
            </a:prstTxWarp>
          </a:bodyPr>
          <a:lstStyle/>
          <a:p>
            <a:r>
              <a:rPr lang="en-US" altLang="en-US" i="1" dirty="0" smtClean="0"/>
              <a:t>Qualitative Methods</a:t>
            </a:r>
            <a:endParaRPr lang="en-US" altLang="en-US" i="1" dirty="0"/>
          </a:p>
        </p:txBody>
      </p:sp>
      <p:sp>
        <p:nvSpPr>
          <p:cNvPr id="30723" name="Slide Number Placeholder 3">
            <a:extLst>
              <a:ext uri="{FF2B5EF4-FFF2-40B4-BE49-F238E27FC236}">
                <a16:creationId xmlns:a16="http://schemas.microsoft.com/office/drawing/2014/main" id="{25D5BC3A-ED82-974D-9326-DBDF01B5E597}"/>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E7DB662-26E6-4E4F-81D0-2C5D5E459065}" type="slidenum">
              <a:rPr lang="en-US" altLang="en-US">
                <a:solidFill>
                  <a:schemeClr val="accent1"/>
                </a:solidFill>
              </a:rPr>
              <a:pPr fontAlgn="base">
                <a:spcBef>
                  <a:spcPct val="0"/>
                </a:spcBef>
                <a:spcAft>
                  <a:spcPct val="0"/>
                </a:spcAft>
              </a:pPr>
              <a:t>12</a:t>
            </a:fld>
            <a:endParaRPr lang="en-US" altLang="en-US">
              <a:solidFill>
                <a:schemeClr val="accent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9" y="1419091"/>
            <a:ext cx="8573696" cy="4763165"/>
          </a:xfrm>
          <a:prstGeom prst="rect">
            <a:avLst/>
          </a:prstGeom>
        </p:spPr>
      </p:pic>
    </p:spTree>
    <p:extLst>
      <p:ext uri="{BB962C8B-B14F-4D97-AF65-F5344CB8AC3E}">
        <p14:creationId xmlns:p14="http://schemas.microsoft.com/office/powerpoint/2010/main" val="3269358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We asked participants about…</a:t>
            </a:r>
            <a:endParaRPr lang="en-US" dirty="0"/>
          </a:p>
        </p:txBody>
      </p:sp>
      <p:sp>
        <p:nvSpPr>
          <p:cNvPr id="3" name="Text Placeholder 2"/>
          <p:cNvSpPr>
            <a:spLocks noGrp="1"/>
          </p:cNvSpPr>
          <p:nvPr>
            <p:ph type="body" sz="quarter" idx="12"/>
          </p:nvPr>
        </p:nvSpPr>
        <p:spPr/>
        <p:txBody>
          <a:bodyPr/>
          <a:lstStyle/>
          <a:p>
            <a:pPr lvl="0"/>
            <a:r>
              <a:rPr lang="en-US" sz="2400" dirty="0"/>
              <a:t>Experiences during the COVID-19 </a:t>
            </a:r>
            <a:r>
              <a:rPr lang="en-US" sz="2400" dirty="0" smtClean="0"/>
              <a:t>pandemic</a:t>
            </a:r>
            <a:endParaRPr lang="en-US" sz="2400" dirty="0"/>
          </a:p>
          <a:p>
            <a:pPr lvl="0"/>
            <a:r>
              <a:rPr lang="en-US" sz="2400" dirty="0"/>
              <a:t>Opinions toward the COVID-19 </a:t>
            </a:r>
            <a:r>
              <a:rPr lang="en-US" sz="2400" dirty="0" smtClean="0"/>
              <a:t>vaccine</a:t>
            </a:r>
            <a:endParaRPr lang="en-US" sz="2400" dirty="0"/>
          </a:p>
          <a:p>
            <a:pPr lvl="0"/>
            <a:r>
              <a:rPr lang="en-US" sz="2400" dirty="0"/>
              <a:t>Enablers and barriers to vaccine </a:t>
            </a:r>
            <a:r>
              <a:rPr lang="en-US" sz="2400" dirty="0" smtClean="0"/>
              <a:t>uptake</a:t>
            </a:r>
            <a:endParaRPr lang="en-US" sz="2400" dirty="0"/>
          </a:p>
          <a:p>
            <a:pPr lvl="0"/>
            <a:r>
              <a:rPr lang="en-US" sz="2400" dirty="0"/>
              <a:t>Strategies to improve vaccine </a:t>
            </a:r>
            <a:r>
              <a:rPr lang="en-US" sz="2400" dirty="0" smtClean="0"/>
              <a:t>uptake</a:t>
            </a:r>
            <a:endParaRPr lang="en-US" sz="2400" dirty="0"/>
          </a:p>
          <a:p>
            <a:pPr lvl="0"/>
            <a:r>
              <a:rPr lang="en-US" sz="2400" dirty="0"/>
              <a:t>Sources of support, feeling safe and cared </a:t>
            </a:r>
            <a:r>
              <a:rPr lang="en-US" sz="2400" dirty="0" smtClean="0"/>
              <a:t>for</a:t>
            </a:r>
            <a:endParaRPr lang="en-US" sz="2400" dirty="0"/>
          </a:p>
          <a:p>
            <a:endParaRPr lang="en-US" sz="2400" dirty="0"/>
          </a:p>
        </p:txBody>
      </p:sp>
      <p:sp>
        <p:nvSpPr>
          <p:cNvPr id="4" name="Slide Number Placeholder 3"/>
          <p:cNvSpPr>
            <a:spLocks noGrp="1"/>
          </p:cNvSpPr>
          <p:nvPr>
            <p:ph type="sldNum" sz="quarter" idx="13"/>
          </p:nvPr>
        </p:nvSpPr>
        <p:spPr/>
        <p:txBody>
          <a:bodyPr/>
          <a:lstStyle/>
          <a:p>
            <a:pPr>
              <a:defRPr/>
            </a:pPr>
            <a:fld id="{21D938B7-05DC-3649-90FC-6030C32E9551}" type="slidenum">
              <a:rPr lang="en-US" smtClean="0"/>
              <a:pPr>
                <a:defRPr/>
              </a:pPr>
              <a:t>13</a:t>
            </a:fld>
            <a:endParaRPr lang="en-US" dirty="0"/>
          </a:p>
        </p:txBody>
      </p:sp>
    </p:spTree>
    <p:extLst>
      <p:ext uri="{BB962C8B-B14F-4D97-AF65-F5344CB8AC3E}">
        <p14:creationId xmlns:p14="http://schemas.microsoft.com/office/powerpoint/2010/main" val="29378206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1">
            <a:extLst>
              <a:ext uri="{FF2B5EF4-FFF2-40B4-BE49-F238E27FC236}">
                <a16:creationId xmlns:a16="http://schemas.microsoft.com/office/drawing/2014/main" id="{EA4C9796-F550-3548-AF7C-EF46D79786C9}"/>
              </a:ext>
            </a:extLst>
          </p:cNvPr>
          <p:cNvSpPr>
            <a:spLocks noGrp="1" noChangeArrowheads="1"/>
          </p:cNvSpPr>
          <p:nvPr>
            <p:ph type="body" sz="quarter" idx="10"/>
          </p:nvPr>
        </p:nvSpPr>
        <p:spPr bwMode="auto">
          <a:xfrm>
            <a:off x="381000" y="1647046"/>
            <a:ext cx="7751763" cy="2351087"/>
          </a:xfrm>
        </p:spPr>
        <p:txBody>
          <a:bodyPr wrap="square" numCol="1" anchorCtr="0" compatLnSpc="1">
            <a:prstTxWarp prst="textNoShape">
              <a:avLst/>
            </a:prstTxWarp>
          </a:bodyPr>
          <a:lstStyle/>
          <a:p>
            <a:r>
              <a:rPr lang="en-US" altLang="en-US" sz="5400" dirty="0" smtClean="0"/>
              <a:t>Quantitative Findings</a:t>
            </a:r>
            <a:endParaRPr lang="en-US" altLang="en-US" sz="5400" dirty="0"/>
          </a:p>
        </p:txBody>
      </p:sp>
      <p:sp>
        <p:nvSpPr>
          <p:cNvPr id="29699" name="Slide Number Placeholder 3">
            <a:extLst>
              <a:ext uri="{FF2B5EF4-FFF2-40B4-BE49-F238E27FC236}">
                <a16:creationId xmlns:a16="http://schemas.microsoft.com/office/drawing/2014/main" id="{00BF9069-6137-6546-B804-AEB6D88E4B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0657522-9111-464C-984A-F6B8CFDE8CC4}" type="slidenum">
              <a:rPr lang="en-US" altLang="en-US">
                <a:solidFill>
                  <a:schemeClr val="accent1"/>
                </a:solidFill>
              </a:rPr>
              <a:pPr fontAlgn="base">
                <a:spcBef>
                  <a:spcPct val="0"/>
                </a:spcBef>
                <a:spcAft>
                  <a:spcPct val="0"/>
                </a:spcAft>
              </a:pPr>
              <a:t>14</a:t>
            </a:fld>
            <a:endParaRPr lang="en-US" altLang="en-US">
              <a:solidFill>
                <a:schemeClr val="accent1"/>
              </a:solidFill>
            </a:endParaRPr>
          </a:p>
        </p:txBody>
      </p:sp>
    </p:spTree>
    <p:extLst>
      <p:ext uri="{BB962C8B-B14F-4D97-AF65-F5344CB8AC3E}">
        <p14:creationId xmlns:p14="http://schemas.microsoft.com/office/powerpoint/2010/main" val="23570980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8" name="Text Placeholder 8">
            <a:extLst>
              <a:ext uri="{FF2B5EF4-FFF2-40B4-BE49-F238E27FC236}">
                <a16:creationId xmlns:a16="http://schemas.microsoft.com/office/drawing/2014/main" id="{65A9DD97-E198-3C41-855E-706B20D5A967}"/>
              </a:ext>
            </a:extLst>
          </p:cNvPr>
          <p:cNvSpPr>
            <a:spLocks noGrp="1" noChangeArrowheads="1"/>
          </p:cNvSpPr>
          <p:nvPr>
            <p:ph type="body" sz="quarter" idx="10"/>
          </p:nvPr>
        </p:nvSpPr>
        <p:spPr bwMode="auto">
          <a:xfrm>
            <a:off x="464726" y="911225"/>
            <a:ext cx="7397750" cy="898525"/>
          </a:xfrm>
        </p:spPr>
        <p:txBody>
          <a:bodyPr wrap="square" numCol="1" anchorCtr="0" compatLnSpc="1">
            <a:prstTxWarp prst="textNoShape">
              <a:avLst/>
            </a:prstTxWarp>
          </a:bodyPr>
          <a:lstStyle/>
          <a:p>
            <a:pPr>
              <a:buClr>
                <a:schemeClr val="bg1"/>
              </a:buClr>
            </a:pPr>
            <a:r>
              <a:rPr lang="en-US" altLang="en-US" dirty="0" smtClean="0"/>
              <a:t>COVID-19 infection history at baseline</a:t>
            </a:r>
            <a:endParaRPr lang="en-US" altLang="en-US" dirty="0"/>
          </a:p>
        </p:txBody>
      </p:sp>
      <p:sp>
        <p:nvSpPr>
          <p:cNvPr id="35849" name="Slide Number Placeholder 9">
            <a:extLst>
              <a:ext uri="{FF2B5EF4-FFF2-40B4-BE49-F238E27FC236}">
                <a16:creationId xmlns:a16="http://schemas.microsoft.com/office/drawing/2014/main" id="{C45167DC-F185-E147-A7F2-19365E0BC385}"/>
              </a:ext>
            </a:extLst>
          </p:cNvPr>
          <p:cNvSpPr>
            <a:spLocks noGrp="1" noChangeArrowheads="1"/>
          </p:cNvSpPr>
          <p:nvPr>
            <p:ph type="sldNum" sz="quarter" idx="2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F76496A-2501-514E-837A-56A04AB8BAE8}" type="slidenum">
              <a:rPr lang="en-US" altLang="en-US">
                <a:solidFill>
                  <a:schemeClr val="accent1"/>
                </a:solidFill>
              </a:rPr>
              <a:pPr fontAlgn="base">
                <a:spcBef>
                  <a:spcPct val="0"/>
                </a:spcBef>
                <a:spcAft>
                  <a:spcPct val="0"/>
                </a:spcAft>
              </a:pPr>
              <a:t>15</a:t>
            </a:fld>
            <a:endParaRPr lang="en-US" altLang="en-US">
              <a:solidFill>
                <a:schemeClr val="accent1"/>
              </a:solidFill>
            </a:endParaRPr>
          </a:p>
        </p:txBody>
      </p:sp>
      <p:pic>
        <p:nvPicPr>
          <p:cNvPr id="3" name="Picture 2"/>
          <p:cNvPicPr>
            <a:picLocks noChangeAspect="1"/>
          </p:cNvPicPr>
          <p:nvPr/>
        </p:nvPicPr>
        <p:blipFill>
          <a:blip r:embed="rId3"/>
          <a:stretch>
            <a:fillRect/>
          </a:stretch>
        </p:blipFill>
        <p:spPr>
          <a:xfrm>
            <a:off x="1281524" y="1708529"/>
            <a:ext cx="6580952" cy="3495238"/>
          </a:xfrm>
          <a:prstGeom prst="rect">
            <a:avLst/>
          </a:prstGeom>
        </p:spPr>
      </p:pic>
      <p:grpSp>
        <p:nvGrpSpPr>
          <p:cNvPr id="6" name="Group 5"/>
          <p:cNvGrpSpPr/>
          <p:nvPr/>
        </p:nvGrpSpPr>
        <p:grpSpPr>
          <a:xfrm>
            <a:off x="1264898" y="1978428"/>
            <a:ext cx="6497226" cy="3260846"/>
            <a:chOff x="1281524" y="1919111"/>
            <a:chExt cx="6497226" cy="3260846"/>
          </a:xfrm>
        </p:grpSpPr>
        <p:pic>
          <p:nvPicPr>
            <p:cNvPr id="4" name="Picture 3"/>
            <p:cNvPicPr>
              <a:picLocks noChangeAspect="1"/>
            </p:cNvPicPr>
            <p:nvPr/>
          </p:nvPicPr>
          <p:blipFill rotWithShape="1">
            <a:blip r:embed="rId4"/>
            <a:srcRect t="5418"/>
            <a:stretch/>
          </p:blipFill>
          <p:spPr>
            <a:xfrm>
              <a:off x="1281524" y="1919111"/>
              <a:ext cx="6200000" cy="3260846"/>
            </a:xfrm>
            <a:prstGeom prst="rect">
              <a:avLst/>
            </a:prstGeom>
          </p:spPr>
        </p:pic>
        <p:sp>
          <p:nvSpPr>
            <p:cNvPr id="5" name="Rounded Rectangle 4"/>
            <p:cNvSpPr/>
            <p:nvPr/>
          </p:nvSpPr>
          <p:spPr>
            <a:xfrm>
              <a:off x="7240385" y="3832167"/>
              <a:ext cx="538365" cy="482138"/>
            </a:xfrm>
            <a:prstGeom prst="roundRect">
              <a:avLst/>
            </a:prstGeom>
            <a:solidFill>
              <a:schemeClr val="tx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18373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8" name="Text Placeholder 8">
            <a:extLst>
              <a:ext uri="{FF2B5EF4-FFF2-40B4-BE49-F238E27FC236}">
                <a16:creationId xmlns:a16="http://schemas.microsoft.com/office/drawing/2014/main" id="{65A9DD97-E198-3C41-855E-706B20D5A967}"/>
              </a:ext>
            </a:extLst>
          </p:cNvPr>
          <p:cNvSpPr>
            <a:spLocks noGrp="1" noChangeArrowheads="1"/>
          </p:cNvSpPr>
          <p:nvPr>
            <p:ph type="body" sz="quarter" idx="10"/>
          </p:nvPr>
        </p:nvSpPr>
        <p:spPr bwMode="auto">
          <a:xfrm>
            <a:off x="381000" y="519624"/>
            <a:ext cx="7397750" cy="898525"/>
          </a:xfrm>
        </p:spPr>
        <p:txBody>
          <a:bodyPr wrap="square" numCol="1" anchorCtr="0" compatLnSpc="1">
            <a:prstTxWarp prst="textNoShape">
              <a:avLst/>
            </a:prstTxWarp>
          </a:bodyPr>
          <a:lstStyle/>
          <a:p>
            <a:pPr>
              <a:buClr>
                <a:schemeClr val="bg1"/>
              </a:buClr>
              <a:buFont typeface="+mj-lt"/>
              <a:buAutoNum type="arabicPeriod" startAt="2"/>
            </a:pPr>
            <a:r>
              <a:rPr lang="en-US" altLang="en-US" dirty="0" smtClean="0"/>
              <a:t>COVID-19 </a:t>
            </a:r>
            <a:r>
              <a:rPr lang="en-US" altLang="en-US" dirty="0"/>
              <a:t>infection </a:t>
            </a:r>
            <a:r>
              <a:rPr lang="en-US" altLang="en-US" dirty="0" smtClean="0"/>
              <a:t>within 6 months</a:t>
            </a:r>
            <a:endParaRPr lang="en-US" altLang="en-US" dirty="0"/>
          </a:p>
        </p:txBody>
      </p:sp>
      <p:sp>
        <p:nvSpPr>
          <p:cNvPr id="35849" name="Slide Number Placeholder 9">
            <a:extLst>
              <a:ext uri="{FF2B5EF4-FFF2-40B4-BE49-F238E27FC236}">
                <a16:creationId xmlns:a16="http://schemas.microsoft.com/office/drawing/2014/main" id="{C45167DC-F185-E147-A7F2-19365E0BC385}"/>
              </a:ext>
            </a:extLst>
          </p:cNvPr>
          <p:cNvSpPr>
            <a:spLocks noGrp="1" noChangeArrowheads="1"/>
          </p:cNvSpPr>
          <p:nvPr>
            <p:ph type="sldNum" sz="quarter" idx="2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F76496A-2501-514E-837A-56A04AB8BAE8}" type="slidenum">
              <a:rPr lang="en-US" altLang="en-US">
                <a:solidFill>
                  <a:schemeClr val="accent1"/>
                </a:solidFill>
              </a:rPr>
              <a:pPr fontAlgn="base">
                <a:spcBef>
                  <a:spcPct val="0"/>
                </a:spcBef>
                <a:spcAft>
                  <a:spcPct val="0"/>
                </a:spcAft>
              </a:pPr>
              <a:t>16</a:t>
            </a:fld>
            <a:endParaRPr lang="en-US" altLang="en-US">
              <a:solidFill>
                <a:schemeClr val="accent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38" y="1202996"/>
            <a:ext cx="7715505" cy="4624063"/>
          </a:xfrm>
          <a:prstGeom prst="rect">
            <a:avLst/>
          </a:prstGeom>
        </p:spPr>
      </p:pic>
    </p:spTree>
    <p:extLst>
      <p:ext uri="{BB962C8B-B14F-4D97-AF65-F5344CB8AC3E}">
        <p14:creationId xmlns:p14="http://schemas.microsoft.com/office/powerpoint/2010/main" val="34163823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Text Placeholder 5">
            <a:extLst>
              <a:ext uri="{FF2B5EF4-FFF2-40B4-BE49-F238E27FC236}">
                <a16:creationId xmlns:a16="http://schemas.microsoft.com/office/drawing/2014/main" id="{C477AB11-8C07-E34C-A2F6-C69A1578CF0D}"/>
              </a:ext>
            </a:extLst>
          </p:cNvPr>
          <p:cNvSpPr>
            <a:spLocks noGrp="1" noChangeArrowheads="1"/>
          </p:cNvSpPr>
          <p:nvPr>
            <p:ph type="body" sz="quarter" idx="15"/>
          </p:nvPr>
        </p:nvSpPr>
        <p:spPr bwMode="auto">
          <a:xfrm>
            <a:off x="6441042" y="1667435"/>
            <a:ext cx="2398156" cy="3657600"/>
          </a:xfrm>
          <a:solidFill>
            <a:schemeClr val="tx1"/>
          </a:solidFill>
        </p:spPr>
        <p:txBody>
          <a:bodyPr wrap="square" lIns="182880" numCol="1" anchorCtr="0" compatLnSpc="1">
            <a:prstTxWarp prst="textNoShape">
              <a:avLst/>
            </a:prstTxWarp>
          </a:bodyPr>
          <a:lstStyle/>
          <a:p>
            <a:r>
              <a:rPr lang="en-US" altLang="en-US" sz="2400" dirty="0" smtClean="0">
                <a:solidFill>
                  <a:schemeClr val="bg1"/>
                </a:solidFill>
              </a:rPr>
              <a:t>By September 2021:</a:t>
            </a:r>
          </a:p>
          <a:p>
            <a:pPr marL="342900" indent="-342900">
              <a:buFont typeface="Arial" panose="020B0604020202020204" pitchFamily="34" charset="0"/>
              <a:buChar char="•"/>
            </a:pPr>
            <a:r>
              <a:rPr lang="en-US" altLang="en-US" sz="2400" b="1" dirty="0" smtClean="0">
                <a:solidFill>
                  <a:srgbClr val="97C000"/>
                </a:solidFill>
              </a:rPr>
              <a:t>80%</a:t>
            </a:r>
            <a:r>
              <a:rPr lang="en-US" altLang="en-US" sz="2400" dirty="0" smtClean="0">
                <a:solidFill>
                  <a:srgbClr val="97C000"/>
                </a:solidFill>
              </a:rPr>
              <a:t> </a:t>
            </a:r>
            <a:r>
              <a:rPr lang="en-US" altLang="en-US" sz="2400" dirty="0" smtClean="0">
                <a:solidFill>
                  <a:schemeClr val="bg1"/>
                </a:solidFill>
              </a:rPr>
              <a:t>of participants had 1+ vaccine dose;</a:t>
            </a:r>
          </a:p>
          <a:p>
            <a:pPr marL="342900" indent="-342900">
              <a:buFont typeface="Arial" panose="020B0604020202020204" pitchFamily="34" charset="0"/>
              <a:buChar char="•"/>
            </a:pPr>
            <a:r>
              <a:rPr lang="en-US" altLang="en-US" sz="2400" b="1" dirty="0" smtClean="0">
                <a:solidFill>
                  <a:srgbClr val="97C000"/>
                </a:solidFill>
              </a:rPr>
              <a:t>64%</a:t>
            </a:r>
            <a:r>
              <a:rPr lang="en-US" altLang="en-US" sz="2400" dirty="0" smtClean="0">
                <a:solidFill>
                  <a:srgbClr val="97C000"/>
                </a:solidFill>
              </a:rPr>
              <a:t> </a:t>
            </a:r>
            <a:r>
              <a:rPr lang="en-US" altLang="en-US" sz="2400" dirty="0" smtClean="0">
                <a:solidFill>
                  <a:schemeClr val="bg1"/>
                </a:solidFill>
              </a:rPr>
              <a:t>had 2+ doses</a:t>
            </a:r>
            <a:endParaRPr lang="en-US" altLang="en-US" sz="2400" dirty="0">
              <a:solidFill>
                <a:schemeClr val="bg1"/>
              </a:solidFill>
            </a:endParaRPr>
          </a:p>
        </p:txBody>
      </p:sp>
      <p:sp>
        <p:nvSpPr>
          <p:cNvPr id="35848" name="Text Placeholder 8">
            <a:extLst>
              <a:ext uri="{FF2B5EF4-FFF2-40B4-BE49-F238E27FC236}">
                <a16:creationId xmlns:a16="http://schemas.microsoft.com/office/drawing/2014/main" id="{65A9DD97-E198-3C41-855E-706B20D5A967}"/>
              </a:ext>
            </a:extLst>
          </p:cNvPr>
          <p:cNvSpPr>
            <a:spLocks noGrp="1" noChangeArrowheads="1"/>
          </p:cNvSpPr>
          <p:nvPr>
            <p:ph type="body" sz="quarter" idx="10"/>
          </p:nvPr>
        </p:nvSpPr>
        <p:spPr bwMode="auto">
          <a:xfrm>
            <a:off x="381000" y="630629"/>
            <a:ext cx="7640782" cy="898525"/>
          </a:xfrm>
        </p:spPr>
        <p:txBody>
          <a:bodyPr wrap="square" numCol="1" anchorCtr="0" compatLnSpc="1">
            <a:prstTxWarp prst="textNoShape">
              <a:avLst/>
            </a:prstTxWarp>
          </a:bodyPr>
          <a:lstStyle/>
          <a:p>
            <a:pPr>
              <a:buClr>
                <a:schemeClr val="bg1"/>
              </a:buClr>
              <a:buFont typeface="+mj-lt"/>
              <a:buAutoNum type="arabicPeriod" startAt="3"/>
            </a:pPr>
            <a:r>
              <a:rPr lang="en-US" altLang="en-US" dirty="0" smtClean="0"/>
              <a:t>COVID-19 vaccination uptake</a:t>
            </a:r>
            <a:endParaRPr lang="en-US" altLang="en-US" dirty="0"/>
          </a:p>
        </p:txBody>
      </p:sp>
      <p:sp>
        <p:nvSpPr>
          <p:cNvPr id="35849" name="Slide Number Placeholder 9">
            <a:extLst>
              <a:ext uri="{FF2B5EF4-FFF2-40B4-BE49-F238E27FC236}">
                <a16:creationId xmlns:a16="http://schemas.microsoft.com/office/drawing/2014/main" id="{C45167DC-F185-E147-A7F2-19365E0BC385}"/>
              </a:ext>
            </a:extLst>
          </p:cNvPr>
          <p:cNvSpPr>
            <a:spLocks noGrp="1" noChangeArrowheads="1"/>
          </p:cNvSpPr>
          <p:nvPr>
            <p:ph type="sldNum" sz="quarter" idx="2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F76496A-2501-514E-837A-56A04AB8BAE8}" type="slidenum">
              <a:rPr lang="en-US" altLang="en-US">
                <a:solidFill>
                  <a:schemeClr val="accent1"/>
                </a:solidFill>
              </a:rPr>
              <a:pPr fontAlgn="base">
                <a:spcBef>
                  <a:spcPct val="0"/>
                </a:spcBef>
                <a:spcAft>
                  <a:spcPct val="0"/>
                </a:spcAft>
              </a:pPr>
              <a:t>17</a:t>
            </a:fld>
            <a:endParaRPr lang="en-US" altLang="en-US">
              <a:solidFill>
                <a:schemeClr val="accent1"/>
              </a:solidFill>
            </a:endParaRPr>
          </a:p>
        </p:txBody>
      </p:sp>
      <p:pic>
        <p:nvPicPr>
          <p:cNvPr id="2" name="Picture 1"/>
          <p:cNvPicPr>
            <a:picLocks noChangeAspect="1"/>
          </p:cNvPicPr>
          <p:nvPr/>
        </p:nvPicPr>
        <p:blipFill>
          <a:blip r:embed="rId3"/>
          <a:stretch>
            <a:fillRect/>
          </a:stretch>
        </p:blipFill>
        <p:spPr>
          <a:xfrm>
            <a:off x="366565" y="1384010"/>
            <a:ext cx="6074477" cy="4828103"/>
          </a:xfrm>
          <a:prstGeom prst="rect">
            <a:avLst/>
          </a:prstGeom>
        </p:spPr>
      </p:pic>
    </p:spTree>
    <p:extLst>
      <p:ext uri="{BB962C8B-B14F-4D97-AF65-F5344CB8AC3E}">
        <p14:creationId xmlns:p14="http://schemas.microsoft.com/office/powerpoint/2010/main" val="16799153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1">
            <a:extLst>
              <a:ext uri="{FF2B5EF4-FFF2-40B4-BE49-F238E27FC236}">
                <a16:creationId xmlns:a16="http://schemas.microsoft.com/office/drawing/2014/main" id="{EA4C9796-F550-3548-AF7C-EF46D79786C9}"/>
              </a:ext>
            </a:extLst>
          </p:cNvPr>
          <p:cNvSpPr>
            <a:spLocks noGrp="1" noChangeArrowheads="1"/>
          </p:cNvSpPr>
          <p:nvPr>
            <p:ph type="body" sz="quarter" idx="10"/>
          </p:nvPr>
        </p:nvSpPr>
        <p:spPr bwMode="auto">
          <a:xfrm>
            <a:off x="381000" y="1647046"/>
            <a:ext cx="7751763" cy="2351087"/>
          </a:xfrm>
        </p:spPr>
        <p:txBody>
          <a:bodyPr wrap="square" numCol="1" anchorCtr="0" compatLnSpc="1">
            <a:prstTxWarp prst="textNoShape">
              <a:avLst/>
            </a:prstTxWarp>
          </a:bodyPr>
          <a:lstStyle/>
          <a:p>
            <a:r>
              <a:rPr lang="en-US" altLang="en-US" sz="5400" dirty="0" smtClean="0"/>
              <a:t>Qualitative Findings</a:t>
            </a:r>
            <a:endParaRPr lang="en-US" altLang="en-US" sz="5400" dirty="0"/>
          </a:p>
        </p:txBody>
      </p:sp>
      <p:sp>
        <p:nvSpPr>
          <p:cNvPr id="29699" name="Slide Number Placeholder 3">
            <a:extLst>
              <a:ext uri="{FF2B5EF4-FFF2-40B4-BE49-F238E27FC236}">
                <a16:creationId xmlns:a16="http://schemas.microsoft.com/office/drawing/2014/main" id="{00BF9069-6137-6546-B804-AEB6D88E4B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0657522-9111-464C-984A-F6B8CFDE8CC4}" type="slidenum">
              <a:rPr lang="en-US" altLang="en-US">
                <a:solidFill>
                  <a:schemeClr val="accent1"/>
                </a:solidFill>
              </a:rPr>
              <a:pPr fontAlgn="base">
                <a:spcBef>
                  <a:spcPct val="0"/>
                </a:spcBef>
                <a:spcAft>
                  <a:spcPct val="0"/>
                </a:spcAft>
              </a:pPr>
              <a:t>18</a:t>
            </a:fld>
            <a:endParaRPr lang="en-US" altLang="en-US">
              <a:solidFill>
                <a:schemeClr val="accent1"/>
              </a:solidFill>
            </a:endParaRPr>
          </a:p>
        </p:txBody>
      </p:sp>
    </p:spTree>
    <p:extLst>
      <p:ext uri="{BB962C8B-B14F-4D97-AF65-F5344CB8AC3E}">
        <p14:creationId xmlns:p14="http://schemas.microsoft.com/office/powerpoint/2010/main" val="23275989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8" name="Text Placeholder 8">
            <a:extLst>
              <a:ext uri="{FF2B5EF4-FFF2-40B4-BE49-F238E27FC236}">
                <a16:creationId xmlns:a16="http://schemas.microsoft.com/office/drawing/2014/main" id="{65A9DD97-E198-3C41-855E-706B20D5A967}"/>
              </a:ext>
            </a:extLst>
          </p:cNvPr>
          <p:cNvSpPr>
            <a:spLocks noGrp="1" noChangeArrowheads="1"/>
          </p:cNvSpPr>
          <p:nvPr>
            <p:ph type="body" sz="quarter" idx="10"/>
          </p:nvPr>
        </p:nvSpPr>
        <p:spPr bwMode="auto">
          <a:xfrm>
            <a:off x="381000" y="911225"/>
            <a:ext cx="7782098" cy="898525"/>
          </a:xfrm>
        </p:spPr>
        <p:txBody>
          <a:bodyPr wrap="square" numCol="1" anchorCtr="0" compatLnSpc="1">
            <a:prstTxWarp prst="textNoShape">
              <a:avLst/>
            </a:prstTxWarp>
          </a:bodyPr>
          <a:lstStyle/>
          <a:p>
            <a:pPr marL="0" indent="0">
              <a:buClr>
                <a:schemeClr val="bg1"/>
              </a:buClr>
              <a:buNone/>
            </a:pPr>
            <a:r>
              <a:rPr lang="en-US" altLang="en-US" dirty="0" smtClean="0">
                <a:solidFill>
                  <a:srgbClr val="97C000"/>
                </a:solidFill>
              </a:rPr>
              <a:t>4. Experiences during the pandemic</a:t>
            </a:r>
            <a:endParaRPr lang="en-US" altLang="en-US" dirty="0">
              <a:solidFill>
                <a:srgbClr val="97C000"/>
              </a:solidFill>
            </a:endParaRPr>
          </a:p>
        </p:txBody>
      </p:sp>
      <p:sp>
        <p:nvSpPr>
          <p:cNvPr id="35849" name="Slide Number Placeholder 9">
            <a:extLst>
              <a:ext uri="{FF2B5EF4-FFF2-40B4-BE49-F238E27FC236}">
                <a16:creationId xmlns:a16="http://schemas.microsoft.com/office/drawing/2014/main" id="{C45167DC-F185-E147-A7F2-19365E0BC385}"/>
              </a:ext>
            </a:extLst>
          </p:cNvPr>
          <p:cNvSpPr>
            <a:spLocks noGrp="1" noChangeArrowheads="1"/>
          </p:cNvSpPr>
          <p:nvPr>
            <p:ph type="sldNum" sz="quarter" idx="2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F76496A-2501-514E-837A-56A04AB8BAE8}" type="slidenum">
              <a:rPr lang="en-US" altLang="en-US">
                <a:solidFill>
                  <a:schemeClr val="accent1"/>
                </a:solidFill>
              </a:rPr>
              <a:pPr fontAlgn="base">
                <a:spcBef>
                  <a:spcPct val="0"/>
                </a:spcBef>
                <a:spcAft>
                  <a:spcPct val="0"/>
                </a:spcAft>
              </a:pPr>
              <a:t>19</a:t>
            </a:fld>
            <a:endParaRPr lang="en-US" altLang="en-US">
              <a:solidFill>
                <a:schemeClr val="accent1"/>
              </a:solidFill>
            </a:endParaRPr>
          </a:p>
        </p:txBody>
      </p:sp>
      <p:sp>
        <p:nvSpPr>
          <p:cNvPr id="2" name="TextBox 1"/>
          <p:cNvSpPr txBox="1"/>
          <p:nvPr/>
        </p:nvSpPr>
        <p:spPr>
          <a:xfrm>
            <a:off x="381000" y="2695903"/>
            <a:ext cx="7138339" cy="2862322"/>
          </a:xfrm>
          <a:prstGeom prst="rect">
            <a:avLst/>
          </a:prstGeom>
          <a:noFill/>
        </p:spPr>
        <p:txBody>
          <a:bodyPr wrap="square" rtlCol="0">
            <a:spAutoFit/>
          </a:bodyPr>
          <a:lstStyle/>
          <a:p>
            <a:pPr marL="1028700" lvl="1" indent="-571500">
              <a:buFont typeface="Arial" panose="020B0604020202020204" pitchFamily="34" charset="0"/>
              <a:buChar char="•"/>
            </a:pPr>
            <a:r>
              <a:rPr lang="en-US" sz="3600" dirty="0">
                <a:solidFill>
                  <a:schemeClr val="bg1"/>
                </a:solidFill>
              </a:rPr>
              <a:t>Accessing services</a:t>
            </a:r>
          </a:p>
          <a:p>
            <a:pPr marL="1028700" lvl="1" indent="-571500">
              <a:buFont typeface="Arial" panose="020B0604020202020204" pitchFamily="34" charset="0"/>
              <a:buChar char="•"/>
            </a:pPr>
            <a:r>
              <a:rPr lang="en-US" sz="3600" dirty="0">
                <a:solidFill>
                  <a:schemeClr val="bg1"/>
                </a:solidFill>
              </a:rPr>
              <a:t>Isolation and loneliness</a:t>
            </a:r>
          </a:p>
          <a:p>
            <a:pPr marL="1028700" lvl="1" indent="-571500">
              <a:buFont typeface="Arial" panose="020B0604020202020204" pitchFamily="34" charset="0"/>
              <a:buChar char="•"/>
            </a:pPr>
            <a:r>
              <a:rPr lang="en-US" sz="3600" dirty="0">
                <a:solidFill>
                  <a:schemeClr val="bg1"/>
                </a:solidFill>
              </a:rPr>
              <a:t>Stigma and discrimination</a:t>
            </a:r>
          </a:p>
          <a:p>
            <a:pPr marL="1028700" lvl="1" indent="-571500">
              <a:buFont typeface="Arial" panose="020B0604020202020204" pitchFamily="34" charset="0"/>
              <a:buChar char="•"/>
            </a:pPr>
            <a:r>
              <a:rPr lang="en-US" sz="3600" dirty="0">
                <a:solidFill>
                  <a:schemeClr val="bg1"/>
                </a:solidFill>
              </a:rPr>
              <a:t>Lack </a:t>
            </a:r>
            <a:r>
              <a:rPr lang="en-US" sz="3600" dirty="0" smtClean="0">
                <a:solidFill>
                  <a:schemeClr val="bg1"/>
                </a:solidFill>
              </a:rPr>
              <a:t>of social </a:t>
            </a:r>
            <a:r>
              <a:rPr lang="en-US" sz="3600" dirty="0">
                <a:solidFill>
                  <a:schemeClr val="bg1"/>
                </a:solidFill>
              </a:rPr>
              <a:t>support</a:t>
            </a:r>
          </a:p>
          <a:p>
            <a:pPr marL="571500" indent="-571500">
              <a:buFont typeface="Arial" panose="020B0604020202020204" pitchFamily="34" charset="0"/>
              <a:buChar char="•"/>
            </a:pPr>
            <a:endParaRPr lang="en-US" sz="3600" dirty="0">
              <a:solidFill>
                <a:schemeClr val="bg1"/>
              </a:solidFill>
            </a:endParaRPr>
          </a:p>
        </p:txBody>
      </p:sp>
    </p:spTree>
    <p:extLst>
      <p:ext uri="{BB962C8B-B14F-4D97-AF65-F5344CB8AC3E}">
        <p14:creationId xmlns:p14="http://schemas.microsoft.com/office/powerpoint/2010/main" val="13172168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91183" y="940526"/>
            <a:ext cx="7961634" cy="5089566"/>
          </a:xfrm>
        </p:spPr>
        <p:txBody>
          <a:bodyPr/>
          <a:lstStyle/>
          <a:p>
            <a:pPr marL="285750" indent="-285750">
              <a:lnSpc>
                <a:spcPct val="100000"/>
              </a:lnSpc>
              <a:spcBef>
                <a:spcPts val="1800"/>
              </a:spcBef>
              <a:buFont typeface="Arial" panose="020B0604020202020204" pitchFamily="34" charset="0"/>
              <a:buChar char="•"/>
            </a:pPr>
            <a:r>
              <a:rPr lang="en-US" sz="1600" i="1" dirty="0" smtClean="0"/>
              <a:t>Ku-</a:t>
            </a:r>
            <a:r>
              <a:rPr lang="en-US" sz="1600" i="1" dirty="0" err="1" smtClean="0"/>
              <a:t>gaa</a:t>
            </a:r>
            <a:r>
              <a:rPr lang="en-US" sz="1600" i="1" dirty="0" smtClean="0"/>
              <a:t>-</a:t>
            </a:r>
            <a:r>
              <a:rPr lang="en-US" sz="1600" i="1" dirty="0" err="1" smtClean="0"/>
              <a:t>gii</a:t>
            </a:r>
            <a:r>
              <a:rPr lang="en-US" sz="1600" i="1" dirty="0" smtClean="0"/>
              <a:t> </a:t>
            </a:r>
            <a:r>
              <a:rPr lang="en-US" sz="1600" i="1" dirty="0" err="1"/>
              <a:t>pimitizi</a:t>
            </a:r>
            <a:r>
              <a:rPr lang="en-US" sz="1600" i="1" dirty="0"/>
              <a:t>-win</a:t>
            </a:r>
            <a:r>
              <a:rPr lang="en-US" sz="1600" dirty="0"/>
              <a:t> study’s research </a:t>
            </a:r>
            <a:r>
              <a:rPr lang="en-US" sz="1600" dirty="0" smtClean="0"/>
              <a:t>participants</a:t>
            </a:r>
          </a:p>
          <a:p>
            <a:pPr marL="285750" indent="-285750">
              <a:lnSpc>
                <a:spcPct val="100000"/>
              </a:lnSpc>
              <a:spcBef>
                <a:spcPts val="1800"/>
              </a:spcBef>
              <a:buFont typeface="Arial" panose="020B0604020202020204" pitchFamily="34" charset="0"/>
              <a:buChar char="•"/>
            </a:pPr>
            <a:r>
              <a:rPr lang="en-US" sz="1600" dirty="0" smtClean="0"/>
              <a:t>Survey </a:t>
            </a:r>
            <a:r>
              <a:rPr lang="en-US" sz="1600" dirty="0"/>
              <a:t>Research Unit </a:t>
            </a:r>
            <a:r>
              <a:rPr lang="en-US" sz="1600" dirty="0" smtClean="0"/>
              <a:t>(SRU) staff</a:t>
            </a:r>
            <a:r>
              <a:rPr lang="en-US" sz="1600" dirty="0"/>
              <a:t>, including </a:t>
            </a:r>
            <a:r>
              <a:rPr lang="en-US" sz="1600" dirty="0" smtClean="0"/>
              <a:t>Alexandra </a:t>
            </a:r>
            <a:r>
              <a:rPr lang="en-US" sz="1600" dirty="0"/>
              <a:t>Carasco, Annika Khan, and the entire SRU interview </a:t>
            </a:r>
            <a:r>
              <a:rPr lang="en-US" sz="1600" dirty="0" smtClean="0"/>
              <a:t>team</a:t>
            </a:r>
          </a:p>
          <a:p>
            <a:pPr marL="285750" indent="-285750">
              <a:lnSpc>
                <a:spcPct val="100000"/>
              </a:lnSpc>
              <a:spcBef>
                <a:spcPts val="1800"/>
              </a:spcBef>
              <a:buFont typeface="Arial" panose="020B0604020202020204" pitchFamily="34" charset="0"/>
              <a:buChar char="•"/>
            </a:pPr>
            <a:r>
              <a:rPr lang="en-US" sz="1600" dirty="0"/>
              <a:t>S</a:t>
            </a:r>
            <a:r>
              <a:rPr lang="en-US" sz="1600" dirty="0" smtClean="0"/>
              <a:t>helter </a:t>
            </a:r>
            <a:r>
              <a:rPr lang="en-US" sz="1600" dirty="0"/>
              <a:t>and COVID-19 physical distancing shelter hotel staff for facilitating </a:t>
            </a:r>
            <a:r>
              <a:rPr lang="en-US" sz="1600" dirty="0" smtClean="0"/>
              <a:t>visits</a:t>
            </a:r>
          </a:p>
          <a:p>
            <a:pPr marL="285750" indent="-285750">
              <a:lnSpc>
                <a:spcPct val="100000"/>
              </a:lnSpc>
              <a:spcBef>
                <a:spcPts val="1800"/>
              </a:spcBef>
              <a:buFont typeface="Arial" panose="020B0604020202020204" pitchFamily="34" charset="0"/>
              <a:buChar char="•"/>
            </a:pPr>
            <a:r>
              <a:rPr lang="en-US" sz="1600" dirty="0" smtClean="0"/>
              <a:t>Dr</a:t>
            </a:r>
            <a:r>
              <a:rPr lang="en-US" sz="1600" dirty="0"/>
              <a:t>. Suzanne </a:t>
            </a:r>
            <a:r>
              <a:rPr lang="en-US" sz="1600" dirty="0" smtClean="0"/>
              <a:t>Stewart’s team </a:t>
            </a:r>
            <a:r>
              <a:rPr lang="en-US" sz="1600" dirty="0"/>
              <a:t>from the </a:t>
            </a:r>
            <a:r>
              <a:rPr lang="en-US" sz="1600" dirty="0" err="1" smtClean="0"/>
              <a:t>Waakebiness</a:t>
            </a:r>
            <a:r>
              <a:rPr lang="en-US" sz="1600" dirty="0" smtClean="0"/>
              <a:t> </a:t>
            </a:r>
            <a:r>
              <a:rPr lang="en-US" sz="1600" dirty="0"/>
              <a:t>Institute for Indigenous </a:t>
            </a:r>
            <a:r>
              <a:rPr lang="en-US" sz="1600" dirty="0" smtClean="0"/>
              <a:t>Health</a:t>
            </a:r>
          </a:p>
          <a:p>
            <a:pPr marL="285750" indent="-285750">
              <a:lnSpc>
                <a:spcPct val="100000"/>
              </a:lnSpc>
              <a:spcBef>
                <a:spcPts val="1800"/>
              </a:spcBef>
              <a:buFont typeface="Arial" panose="020B0604020202020204" pitchFamily="34" charset="0"/>
              <a:buChar char="•"/>
            </a:pPr>
            <a:r>
              <a:rPr lang="en-US" sz="1600" dirty="0" smtClean="0"/>
              <a:t>Joe </a:t>
            </a:r>
            <a:r>
              <a:rPr lang="en-US" sz="1600" dirty="0"/>
              <a:t>Hester </a:t>
            </a:r>
            <a:r>
              <a:rPr lang="en-US" sz="1600" dirty="0" smtClean="0"/>
              <a:t>and Harvey Manning from </a:t>
            </a:r>
            <a:r>
              <a:rPr lang="en-US" sz="1600" dirty="0" err="1"/>
              <a:t>Anishnawbe</a:t>
            </a:r>
            <a:r>
              <a:rPr lang="en-US" sz="1600" dirty="0"/>
              <a:t> Health Toronto </a:t>
            </a:r>
            <a:endParaRPr lang="en-US" sz="1600" dirty="0" smtClean="0"/>
          </a:p>
          <a:p>
            <a:pPr marL="285750" indent="-285750">
              <a:lnSpc>
                <a:spcPct val="100000"/>
              </a:lnSpc>
              <a:spcBef>
                <a:spcPts val="1800"/>
              </a:spcBef>
              <a:buFont typeface="Arial" panose="020B0604020202020204" pitchFamily="34" charset="0"/>
              <a:buChar char="•"/>
            </a:pPr>
            <a:r>
              <a:rPr lang="en-US" sz="1600" dirty="0" smtClean="0"/>
              <a:t>Members </a:t>
            </a:r>
            <a:r>
              <a:rPr lang="en-US" sz="1600" dirty="0"/>
              <a:t>of MAP’s Community Expert </a:t>
            </a:r>
            <a:r>
              <a:rPr lang="en-US" sz="1600" dirty="0" smtClean="0"/>
              <a:t>Group (CEG)</a:t>
            </a:r>
          </a:p>
          <a:p>
            <a:pPr marL="285750" indent="-285750">
              <a:lnSpc>
                <a:spcPct val="100000"/>
              </a:lnSpc>
              <a:spcBef>
                <a:spcPts val="1800"/>
              </a:spcBef>
              <a:buFont typeface="Arial" panose="020B0604020202020204" pitchFamily="34" charset="0"/>
              <a:buChar char="•"/>
            </a:pPr>
            <a:r>
              <a:rPr lang="en-US" sz="1600" dirty="0" smtClean="0"/>
              <a:t>Heath </a:t>
            </a:r>
            <a:r>
              <a:rPr lang="en-US" sz="1600" dirty="0" err="1"/>
              <a:t>Priston</a:t>
            </a:r>
            <a:r>
              <a:rPr lang="en-US" sz="1600" dirty="0"/>
              <a:t> and Ryan </a:t>
            </a:r>
            <a:r>
              <a:rPr lang="en-US" sz="1600" dirty="0" err="1"/>
              <a:t>Nagelmakers</a:t>
            </a:r>
            <a:r>
              <a:rPr lang="en-US" sz="1600" dirty="0"/>
              <a:t> from the City of Toronto </a:t>
            </a:r>
            <a:r>
              <a:rPr lang="en-US" sz="1600" dirty="0" smtClean="0"/>
              <a:t>Shelter Support and Housing Administration (SSHA)</a:t>
            </a:r>
          </a:p>
          <a:p>
            <a:pPr marL="285750" indent="-285750">
              <a:lnSpc>
                <a:spcPct val="100000"/>
              </a:lnSpc>
              <a:spcBef>
                <a:spcPts val="1800"/>
              </a:spcBef>
              <a:buFont typeface="Arial" panose="020B0604020202020204" pitchFamily="34" charset="0"/>
              <a:buChar char="•"/>
            </a:pPr>
            <a:r>
              <a:rPr lang="en-US" sz="1600" dirty="0" smtClean="0"/>
              <a:t>Members </a:t>
            </a:r>
            <a:r>
              <a:rPr lang="en-US" sz="1600" dirty="0"/>
              <a:t>of the </a:t>
            </a:r>
            <a:r>
              <a:rPr lang="en-US" sz="1600" dirty="0" err="1"/>
              <a:t>Gingras</a:t>
            </a:r>
            <a:r>
              <a:rPr lang="en-US" sz="1600" dirty="0"/>
              <a:t> Lab including Melanie Delgado-Brand, </a:t>
            </a:r>
            <a:r>
              <a:rPr lang="en-US" sz="1600" dirty="0" err="1"/>
              <a:t>Tulunay</a:t>
            </a:r>
            <a:r>
              <a:rPr lang="en-US" sz="1600" dirty="0"/>
              <a:t> </a:t>
            </a:r>
            <a:r>
              <a:rPr lang="en-US" sz="1600" dirty="0" err="1"/>
              <a:t>Tursun</a:t>
            </a:r>
            <a:r>
              <a:rPr lang="en-US" sz="1600" dirty="0"/>
              <a:t>, Geneviève </a:t>
            </a:r>
            <a:r>
              <a:rPr lang="en-US" sz="1600" dirty="0" err="1"/>
              <a:t>Mailhot</a:t>
            </a:r>
            <a:r>
              <a:rPr lang="en-US" sz="1600" dirty="0"/>
              <a:t> and Roya M </a:t>
            </a:r>
            <a:r>
              <a:rPr lang="en-US" sz="1600" dirty="0" err="1" smtClean="0"/>
              <a:t>Dayam</a:t>
            </a:r>
            <a:endParaRPr lang="en-US" sz="1600" dirty="0" smtClean="0"/>
          </a:p>
          <a:p>
            <a:pPr marL="285750" indent="-285750">
              <a:lnSpc>
                <a:spcPct val="100000"/>
              </a:lnSpc>
              <a:spcBef>
                <a:spcPts val="1800"/>
              </a:spcBef>
              <a:buFont typeface="Arial" panose="020B0604020202020204" pitchFamily="34" charset="0"/>
              <a:buChar char="•"/>
            </a:pPr>
            <a:r>
              <a:rPr lang="en-US" sz="1600" dirty="0" smtClean="0"/>
              <a:t>Jessica </a:t>
            </a:r>
            <a:r>
              <a:rPr lang="en-US" sz="1600" dirty="0"/>
              <a:t>Bourke and the Microbiology Lab at Mt. Sinai </a:t>
            </a:r>
            <a:r>
              <a:rPr lang="en-US" sz="1600" dirty="0" smtClean="0"/>
              <a:t>Hospital</a:t>
            </a:r>
          </a:p>
          <a:p>
            <a:pPr marL="285750" indent="-285750">
              <a:lnSpc>
                <a:spcPct val="100000"/>
              </a:lnSpc>
              <a:spcBef>
                <a:spcPts val="1800"/>
              </a:spcBef>
              <a:buFont typeface="Arial" panose="020B0604020202020204" pitchFamily="34" charset="0"/>
              <a:buChar char="•"/>
            </a:pPr>
            <a:r>
              <a:rPr lang="en-US" sz="1600" dirty="0" smtClean="0"/>
              <a:t>Gary </a:t>
            </a:r>
            <a:r>
              <a:rPr lang="en-US" sz="1600" dirty="0"/>
              <a:t>Chao and the </a:t>
            </a:r>
            <a:r>
              <a:rPr lang="en-US" sz="1600" dirty="0" err="1"/>
              <a:t>Gommerman</a:t>
            </a:r>
            <a:r>
              <a:rPr lang="en-US" sz="1600" dirty="0"/>
              <a:t> Lab at the University of Toronto for processing biological </a:t>
            </a:r>
            <a:r>
              <a:rPr lang="en-US" sz="1600" dirty="0" smtClean="0"/>
              <a:t>samples</a:t>
            </a:r>
          </a:p>
        </p:txBody>
      </p:sp>
      <p:sp>
        <p:nvSpPr>
          <p:cNvPr id="3" name="Slide Number Placeholder 2"/>
          <p:cNvSpPr>
            <a:spLocks noGrp="1"/>
          </p:cNvSpPr>
          <p:nvPr>
            <p:ph type="sldNum" sz="quarter" idx="13"/>
          </p:nvPr>
        </p:nvSpPr>
        <p:spPr/>
        <p:txBody>
          <a:bodyPr/>
          <a:lstStyle/>
          <a:p>
            <a:pPr>
              <a:defRPr/>
            </a:pPr>
            <a:fld id="{44132916-FC78-EA43-B47A-7C198B6621F2}" type="slidenum">
              <a:rPr lang="en-US" smtClean="0"/>
              <a:pPr>
                <a:defRPr/>
              </a:pPr>
              <a:t>2</a:t>
            </a:fld>
            <a:endParaRPr lang="en-US" dirty="0"/>
          </a:p>
        </p:txBody>
      </p:sp>
      <p:sp>
        <p:nvSpPr>
          <p:cNvPr id="4" name="TextBox 3"/>
          <p:cNvSpPr txBox="1"/>
          <p:nvPr/>
        </p:nvSpPr>
        <p:spPr>
          <a:xfrm>
            <a:off x="591183" y="240030"/>
            <a:ext cx="6906897" cy="461665"/>
          </a:xfrm>
          <a:prstGeom prst="rect">
            <a:avLst/>
          </a:prstGeom>
          <a:noFill/>
        </p:spPr>
        <p:txBody>
          <a:bodyPr wrap="square" rtlCol="0">
            <a:spAutoFit/>
          </a:bodyPr>
          <a:lstStyle/>
          <a:p>
            <a:r>
              <a:rPr lang="en-US" sz="2400" dirty="0" smtClean="0">
                <a:solidFill>
                  <a:schemeClr val="accent2"/>
                </a:solidFill>
              </a:rPr>
              <a:t>Acknowledgements</a:t>
            </a:r>
            <a:endParaRPr lang="en-US" sz="2400" dirty="0">
              <a:solidFill>
                <a:schemeClr val="accent2"/>
              </a:solidFill>
            </a:endParaRPr>
          </a:p>
        </p:txBody>
      </p:sp>
    </p:spTree>
    <p:extLst>
      <p:ext uri="{BB962C8B-B14F-4D97-AF65-F5344CB8AC3E}">
        <p14:creationId xmlns:p14="http://schemas.microsoft.com/office/powerpoint/2010/main" val="23611107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a:lnSpc>
                <a:spcPct val="100000"/>
              </a:lnSpc>
            </a:pPr>
            <a:r>
              <a:rPr lang="en-US" sz="3600" dirty="0" smtClean="0"/>
              <a:t>“Now </a:t>
            </a:r>
            <a:r>
              <a:rPr lang="en-US" sz="3600" dirty="0"/>
              <a:t>they’re a really nice bunch over there </a:t>
            </a:r>
            <a:r>
              <a:rPr lang="en-US" sz="3600" dirty="0" smtClean="0"/>
              <a:t>[at the shelter] and </a:t>
            </a:r>
            <a:r>
              <a:rPr lang="en-US" sz="3600" dirty="0"/>
              <a:t>they try hard to </a:t>
            </a:r>
            <a:r>
              <a:rPr lang="en-US" sz="3600" dirty="0" smtClean="0"/>
              <a:t>be </a:t>
            </a:r>
            <a:r>
              <a:rPr lang="en-US" sz="3600" dirty="0"/>
              <a:t>good to their clients but they have a policy that every day for at least four hours everybody has to leave so they can clean the place </a:t>
            </a:r>
            <a:r>
              <a:rPr lang="en-US" sz="3600" dirty="0" smtClean="0"/>
              <a:t>up ... </a:t>
            </a:r>
            <a:r>
              <a:rPr lang="en-US" sz="3600" dirty="0"/>
              <a:t>Here we are right in the middle of it. You can’t go to a coffee shop, you can’t go to a library, you can’t go to a shopping </a:t>
            </a:r>
            <a:r>
              <a:rPr lang="en-US" sz="3600" dirty="0" smtClean="0"/>
              <a:t>mall…” </a:t>
            </a:r>
          </a:p>
          <a:p>
            <a:pPr>
              <a:lnSpc>
                <a:spcPct val="100000"/>
              </a:lnSpc>
            </a:pPr>
            <a:r>
              <a:rPr lang="en-US" sz="3600" dirty="0" smtClean="0"/>
              <a:t>(ID_0498, Vaccinated, Male, Racialized)</a:t>
            </a:r>
            <a:endParaRPr lang="en-US" sz="3600" dirty="0"/>
          </a:p>
        </p:txBody>
      </p:sp>
      <p:sp>
        <p:nvSpPr>
          <p:cNvPr id="3" name="Slide Number Placeholder 2"/>
          <p:cNvSpPr>
            <a:spLocks noGrp="1"/>
          </p:cNvSpPr>
          <p:nvPr>
            <p:ph type="sldNum" sz="quarter" idx="13"/>
          </p:nvPr>
        </p:nvSpPr>
        <p:spPr/>
        <p:txBody>
          <a:bodyPr/>
          <a:lstStyle/>
          <a:p>
            <a:pPr>
              <a:defRPr/>
            </a:pPr>
            <a:fld id="{49523952-F843-9348-92E8-C044496A33A0}" type="slidenum">
              <a:rPr lang="en-US" smtClean="0"/>
              <a:pPr>
                <a:defRPr/>
              </a:pPr>
              <a:t>20</a:t>
            </a:fld>
            <a:endParaRPr lang="en-US" dirty="0"/>
          </a:p>
        </p:txBody>
      </p:sp>
    </p:spTree>
    <p:extLst>
      <p:ext uri="{BB962C8B-B14F-4D97-AF65-F5344CB8AC3E}">
        <p14:creationId xmlns:p14="http://schemas.microsoft.com/office/powerpoint/2010/main" val="6416218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91183" y="127322"/>
            <a:ext cx="7961634" cy="5912930"/>
          </a:xfrm>
        </p:spPr>
        <p:txBody>
          <a:bodyPr/>
          <a:lstStyle/>
          <a:p>
            <a:pPr>
              <a:lnSpc>
                <a:spcPct val="100000"/>
              </a:lnSpc>
            </a:pPr>
            <a:r>
              <a:rPr lang="en-US" sz="3600" dirty="0" smtClean="0"/>
              <a:t>“My </a:t>
            </a:r>
            <a:r>
              <a:rPr lang="en-US" sz="3600" dirty="0"/>
              <a:t>alcoholism started to spiral out of control and [Pause] I think a lot of that has to do with the fact that I wasn’t seeing anybody you know everybody was sort of keep, like keeping their distance from everybody and [Pause] so I was very isolated so</a:t>
            </a:r>
            <a:r>
              <a:rPr lang="en-US" sz="3600" dirty="0" smtClean="0"/>
              <a:t>…” </a:t>
            </a:r>
          </a:p>
          <a:p>
            <a:pPr>
              <a:lnSpc>
                <a:spcPct val="100000"/>
              </a:lnSpc>
            </a:pPr>
            <a:endParaRPr lang="en-US" sz="3600" dirty="0" smtClean="0"/>
          </a:p>
          <a:p>
            <a:pPr>
              <a:lnSpc>
                <a:spcPct val="100000"/>
              </a:lnSpc>
            </a:pPr>
            <a:r>
              <a:rPr lang="en-US" sz="3600" dirty="0" smtClean="0"/>
              <a:t>(</a:t>
            </a:r>
            <a:r>
              <a:rPr lang="en-US" sz="3600" dirty="0"/>
              <a:t>ID_3425, </a:t>
            </a:r>
            <a:r>
              <a:rPr lang="en-US" sz="3600" dirty="0" smtClean="0"/>
              <a:t>Vaccinated, Female, White)</a:t>
            </a:r>
            <a:endParaRPr lang="en-US" sz="3600" dirty="0"/>
          </a:p>
        </p:txBody>
      </p:sp>
      <p:sp>
        <p:nvSpPr>
          <p:cNvPr id="3" name="Slide Number Placeholder 2"/>
          <p:cNvSpPr>
            <a:spLocks noGrp="1"/>
          </p:cNvSpPr>
          <p:nvPr>
            <p:ph type="sldNum" sz="quarter" idx="13"/>
          </p:nvPr>
        </p:nvSpPr>
        <p:spPr/>
        <p:txBody>
          <a:bodyPr/>
          <a:lstStyle/>
          <a:p>
            <a:pPr>
              <a:defRPr/>
            </a:pPr>
            <a:fld id="{49523952-F843-9348-92E8-C044496A33A0}" type="slidenum">
              <a:rPr lang="en-US" smtClean="0"/>
              <a:pPr>
                <a:defRPr/>
              </a:pPr>
              <a:t>21</a:t>
            </a:fld>
            <a:endParaRPr lang="en-US" dirty="0"/>
          </a:p>
        </p:txBody>
      </p:sp>
    </p:spTree>
    <p:extLst>
      <p:ext uri="{BB962C8B-B14F-4D97-AF65-F5344CB8AC3E}">
        <p14:creationId xmlns:p14="http://schemas.microsoft.com/office/powerpoint/2010/main" val="949053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8" name="Text Placeholder 8">
            <a:extLst>
              <a:ext uri="{FF2B5EF4-FFF2-40B4-BE49-F238E27FC236}">
                <a16:creationId xmlns:a16="http://schemas.microsoft.com/office/drawing/2014/main" id="{65A9DD97-E198-3C41-855E-706B20D5A967}"/>
              </a:ext>
            </a:extLst>
          </p:cNvPr>
          <p:cNvSpPr>
            <a:spLocks noGrp="1" noChangeArrowheads="1"/>
          </p:cNvSpPr>
          <p:nvPr>
            <p:ph type="body" sz="quarter" idx="10"/>
          </p:nvPr>
        </p:nvSpPr>
        <p:spPr bwMode="auto">
          <a:xfrm>
            <a:off x="381000" y="911225"/>
            <a:ext cx="7782098" cy="898525"/>
          </a:xfrm>
        </p:spPr>
        <p:txBody>
          <a:bodyPr wrap="square" numCol="1" anchorCtr="0" compatLnSpc="1">
            <a:prstTxWarp prst="textNoShape">
              <a:avLst/>
            </a:prstTxWarp>
          </a:bodyPr>
          <a:lstStyle/>
          <a:p>
            <a:pPr marL="0" indent="0">
              <a:buClr>
                <a:schemeClr val="bg1"/>
              </a:buClr>
              <a:buNone/>
            </a:pPr>
            <a:r>
              <a:rPr lang="en-US" altLang="en-US" dirty="0" smtClean="0">
                <a:solidFill>
                  <a:srgbClr val="97C000"/>
                </a:solidFill>
              </a:rPr>
              <a:t>5. Thoughts about COVID-19/government responses</a:t>
            </a:r>
            <a:endParaRPr lang="en-US" altLang="en-US" dirty="0">
              <a:solidFill>
                <a:srgbClr val="97C000"/>
              </a:solidFill>
            </a:endParaRPr>
          </a:p>
        </p:txBody>
      </p:sp>
      <p:sp>
        <p:nvSpPr>
          <p:cNvPr id="35849" name="Slide Number Placeholder 9">
            <a:extLst>
              <a:ext uri="{FF2B5EF4-FFF2-40B4-BE49-F238E27FC236}">
                <a16:creationId xmlns:a16="http://schemas.microsoft.com/office/drawing/2014/main" id="{C45167DC-F185-E147-A7F2-19365E0BC385}"/>
              </a:ext>
            </a:extLst>
          </p:cNvPr>
          <p:cNvSpPr>
            <a:spLocks noGrp="1" noChangeArrowheads="1"/>
          </p:cNvSpPr>
          <p:nvPr>
            <p:ph type="sldNum" sz="quarter" idx="2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F76496A-2501-514E-837A-56A04AB8BAE8}" type="slidenum">
              <a:rPr lang="en-US" altLang="en-US">
                <a:solidFill>
                  <a:schemeClr val="accent1"/>
                </a:solidFill>
              </a:rPr>
              <a:pPr fontAlgn="base">
                <a:spcBef>
                  <a:spcPct val="0"/>
                </a:spcBef>
                <a:spcAft>
                  <a:spcPct val="0"/>
                </a:spcAft>
              </a:pPr>
              <a:t>22</a:t>
            </a:fld>
            <a:endParaRPr lang="en-US" altLang="en-US">
              <a:solidFill>
                <a:schemeClr val="accent1"/>
              </a:solidFill>
            </a:endParaRPr>
          </a:p>
        </p:txBody>
      </p:sp>
      <p:sp>
        <p:nvSpPr>
          <p:cNvPr id="2" name="TextBox 1"/>
          <p:cNvSpPr txBox="1"/>
          <p:nvPr/>
        </p:nvSpPr>
        <p:spPr>
          <a:xfrm>
            <a:off x="381000" y="2695903"/>
            <a:ext cx="7138339" cy="3416320"/>
          </a:xfrm>
          <a:prstGeom prst="rect">
            <a:avLst/>
          </a:prstGeom>
          <a:noFill/>
        </p:spPr>
        <p:txBody>
          <a:bodyPr wrap="square" rtlCol="0">
            <a:spAutoFit/>
          </a:bodyPr>
          <a:lstStyle/>
          <a:p>
            <a:pPr marL="1028700" lvl="1" indent="-571500">
              <a:buFont typeface="Arial" panose="020B0604020202020204" pitchFamily="34" charset="0"/>
              <a:buChar char="•"/>
            </a:pPr>
            <a:r>
              <a:rPr lang="en-US" sz="3600" dirty="0">
                <a:solidFill>
                  <a:schemeClr val="bg1"/>
                </a:solidFill>
              </a:rPr>
              <a:t>Abiding by PH rules/mandates (both V and NV</a:t>
            </a:r>
            <a:r>
              <a:rPr lang="en-US" sz="3600" dirty="0" smtClean="0">
                <a:solidFill>
                  <a:schemeClr val="bg1"/>
                </a:solidFill>
              </a:rPr>
              <a:t>)</a:t>
            </a:r>
          </a:p>
          <a:p>
            <a:pPr marL="1028700" lvl="1" indent="-571500">
              <a:buFont typeface="Arial" panose="020B0604020202020204" pitchFamily="34" charset="0"/>
              <a:buChar char="•"/>
            </a:pPr>
            <a:r>
              <a:rPr lang="en-US" sz="3600" dirty="0">
                <a:solidFill>
                  <a:schemeClr val="bg1"/>
                </a:solidFill>
              </a:rPr>
              <a:t>Vaccine passport as </a:t>
            </a:r>
            <a:r>
              <a:rPr lang="en-US" sz="3600" dirty="0" smtClean="0">
                <a:solidFill>
                  <a:schemeClr val="bg1"/>
                </a:solidFill>
              </a:rPr>
              <a:t>divisive</a:t>
            </a:r>
            <a:endParaRPr lang="en-US" sz="3600" dirty="0">
              <a:solidFill>
                <a:schemeClr val="bg1"/>
              </a:solidFill>
            </a:endParaRPr>
          </a:p>
          <a:p>
            <a:pPr marL="1028700" lvl="1" indent="-571500">
              <a:buFont typeface="Arial" panose="020B0604020202020204" pitchFamily="34" charset="0"/>
              <a:buChar char="•"/>
            </a:pPr>
            <a:r>
              <a:rPr lang="en-US" sz="3600" dirty="0">
                <a:solidFill>
                  <a:schemeClr val="bg1"/>
                </a:solidFill>
              </a:rPr>
              <a:t>Trust in science, understandable skepticism of the </a:t>
            </a:r>
            <a:r>
              <a:rPr lang="en-US" sz="3600" dirty="0" smtClean="0">
                <a:solidFill>
                  <a:schemeClr val="bg1"/>
                </a:solidFill>
              </a:rPr>
              <a:t>government</a:t>
            </a:r>
            <a:endParaRPr lang="en-US" sz="3600" dirty="0">
              <a:solidFill>
                <a:schemeClr val="bg1"/>
              </a:solidFill>
            </a:endParaRPr>
          </a:p>
        </p:txBody>
      </p:sp>
    </p:spTree>
    <p:extLst>
      <p:ext uri="{BB962C8B-B14F-4D97-AF65-F5344CB8AC3E}">
        <p14:creationId xmlns:p14="http://schemas.microsoft.com/office/powerpoint/2010/main" val="42351261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91183" y="344557"/>
            <a:ext cx="7961634" cy="6002998"/>
          </a:xfrm>
        </p:spPr>
        <p:txBody>
          <a:bodyPr/>
          <a:lstStyle/>
          <a:p>
            <a:pPr>
              <a:lnSpc>
                <a:spcPct val="100000"/>
              </a:lnSpc>
            </a:pPr>
            <a:r>
              <a:rPr lang="en-US" sz="3600" dirty="0"/>
              <a:t>“I try to keep myself safe as much as I can. I do not interact with nobody like I’m in my room most of the time. I try to keep myself safe. I have my mask on anytime to move around the building I have my mask on, I sanitize so, yeah, I try</a:t>
            </a:r>
            <a:r>
              <a:rPr lang="en-US" sz="3600" dirty="0" smtClean="0"/>
              <a:t>.” </a:t>
            </a:r>
          </a:p>
          <a:p>
            <a:pPr>
              <a:lnSpc>
                <a:spcPct val="100000"/>
              </a:lnSpc>
            </a:pPr>
            <a:endParaRPr lang="en-US" sz="3600" dirty="0" smtClean="0"/>
          </a:p>
          <a:p>
            <a:r>
              <a:rPr lang="en-US" sz="3600" dirty="0" smtClean="0"/>
              <a:t>(ID_1535</a:t>
            </a:r>
            <a:r>
              <a:rPr lang="en-US" sz="3600" dirty="0"/>
              <a:t>, </a:t>
            </a:r>
            <a:r>
              <a:rPr lang="en-US" sz="3600" dirty="0" smtClean="0"/>
              <a:t>Not Vaccinated, Female, Racialized)</a:t>
            </a:r>
            <a:endParaRPr lang="en-US" sz="3600" dirty="0"/>
          </a:p>
        </p:txBody>
      </p:sp>
      <p:sp>
        <p:nvSpPr>
          <p:cNvPr id="3" name="Slide Number Placeholder 2"/>
          <p:cNvSpPr>
            <a:spLocks noGrp="1"/>
          </p:cNvSpPr>
          <p:nvPr>
            <p:ph type="sldNum" sz="quarter" idx="13"/>
          </p:nvPr>
        </p:nvSpPr>
        <p:spPr/>
        <p:txBody>
          <a:bodyPr/>
          <a:lstStyle/>
          <a:p>
            <a:pPr>
              <a:defRPr/>
            </a:pPr>
            <a:fld id="{49523952-F843-9348-92E8-C044496A33A0}" type="slidenum">
              <a:rPr lang="en-US" smtClean="0"/>
              <a:pPr>
                <a:defRPr/>
              </a:pPr>
              <a:t>23</a:t>
            </a:fld>
            <a:endParaRPr lang="en-US" dirty="0"/>
          </a:p>
        </p:txBody>
      </p:sp>
    </p:spTree>
    <p:extLst>
      <p:ext uri="{BB962C8B-B14F-4D97-AF65-F5344CB8AC3E}">
        <p14:creationId xmlns:p14="http://schemas.microsoft.com/office/powerpoint/2010/main" val="6060022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91183" y="509091"/>
            <a:ext cx="7961634" cy="5815509"/>
          </a:xfrm>
        </p:spPr>
        <p:txBody>
          <a:bodyPr/>
          <a:lstStyle/>
          <a:p>
            <a:pPr>
              <a:lnSpc>
                <a:spcPct val="100000"/>
              </a:lnSpc>
            </a:pPr>
            <a:r>
              <a:rPr lang="en-US" dirty="0" smtClean="0"/>
              <a:t>“… now </a:t>
            </a:r>
            <a:r>
              <a:rPr lang="en-US" dirty="0"/>
              <a:t>they’re only allowing the vaccinated to go out. Well, what about the unvaccinated? </a:t>
            </a:r>
            <a:r>
              <a:rPr lang="en-US" dirty="0" smtClean="0"/>
              <a:t>… What </a:t>
            </a:r>
            <a:r>
              <a:rPr lang="en-US" dirty="0"/>
              <a:t>are we supposed to </a:t>
            </a:r>
            <a:r>
              <a:rPr lang="en-US" dirty="0" smtClean="0"/>
              <a:t>do? You </a:t>
            </a:r>
            <a:r>
              <a:rPr lang="en-US" dirty="0"/>
              <a:t>know we can’t go out now. We can’t go and have fun. Why can’t you have facilities where it’s just strictly for unvaccinated </a:t>
            </a:r>
            <a:r>
              <a:rPr lang="en-US" dirty="0" smtClean="0"/>
              <a:t>people?</a:t>
            </a:r>
            <a:r>
              <a:rPr lang="en-US" dirty="0"/>
              <a:t> </a:t>
            </a:r>
            <a:r>
              <a:rPr lang="en-US" dirty="0" smtClean="0"/>
              <a:t>You </a:t>
            </a:r>
            <a:r>
              <a:rPr lang="en-US" dirty="0"/>
              <a:t>know like why can’t they make that fair where now we have to do everything virtual and still stay by ourselves and you know like that’s still pointless. We’re still going to be depressed, we’re still going to want to do stuff that we’re not supposed to</a:t>
            </a:r>
            <a:r>
              <a:rPr lang="en-US" dirty="0" smtClean="0"/>
              <a:t>.”</a:t>
            </a:r>
          </a:p>
          <a:p>
            <a:pPr>
              <a:lnSpc>
                <a:spcPct val="100000"/>
              </a:lnSpc>
            </a:pPr>
            <a:r>
              <a:rPr lang="en-US" dirty="0" smtClean="0"/>
              <a:t>(ID_0095, Not Vaccinated, Female, White) </a:t>
            </a:r>
            <a:endParaRPr lang="en-US" dirty="0"/>
          </a:p>
        </p:txBody>
      </p:sp>
      <p:sp>
        <p:nvSpPr>
          <p:cNvPr id="3" name="Slide Number Placeholder 2"/>
          <p:cNvSpPr>
            <a:spLocks noGrp="1"/>
          </p:cNvSpPr>
          <p:nvPr>
            <p:ph type="sldNum" sz="quarter" idx="13"/>
          </p:nvPr>
        </p:nvSpPr>
        <p:spPr/>
        <p:txBody>
          <a:bodyPr/>
          <a:lstStyle/>
          <a:p>
            <a:pPr>
              <a:defRPr/>
            </a:pPr>
            <a:fld id="{44132916-FC78-EA43-B47A-7C198B6621F2}" type="slidenum">
              <a:rPr lang="en-US" smtClean="0"/>
              <a:pPr>
                <a:defRPr/>
              </a:pPr>
              <a:t>24</a:t>
            </a:fld>
            <a:endParaRPr lang="en-US" dirty="0"/>
          </a:p>
        </p:txBody>
      </p:sp>
    </p:spTree>
    <p:extLst>
      <p:ext uri="{BB962C8B-B14F-4D97-AF65-F5344CB8AC3E}">
        <p14:creationId xmlns:p14="http://schemas.microsoft.com/office/powerpoint/2010/main" val="10375911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a:lnSpc>
                <a:spcPct val="100000"/>
              </a:lnSpc>
            </a:pPr>
            <a:r>
              <a:rPr lang="en-US" sz="3600" dirty="0"/>
              <a:t>“I trust the science. I trust the doctors; I trust the scientists. I don’t normally trust the government </a:t>
            </a:r>
            <a:r>
              <a:rPr lang="en-US" sz="3600" dirty="0" smtClean="0"/>
              <a:t>[laugh</a:t>
            </a:r>
            <a:r>
              <a:rPr lang="en-US" sz="3600" dirty="0"/>
              <a:t>] but </a:t>
            </a:r>
            <a:r>
              <a:rPr lang="en-US" sz="3600" dirty="0" smtClean="0"/>
              <a:t>I </a:t>
            </a:r>
            <a:r>
              <a:rPr lang="en-US" sz="3600" dirty="0"/>
              <a:t>trust, I trusted the doctors and I really believed that it was going to be okay.” </a:t>
            </a:r>
            <a:endParaRPr lang="en-US" sz="3600" dirty="0" smtClean="0"/>
          </a:p>
          <a:p>
            <a:pPr>
              <a:lnSpc>
                <a:spcPct val="100000"/>
              </a:lnSpc>
            </a:pPr>
            <a:endParaRPr lang="en-US" sz="3600" dirty="0" smtClean="0"/>
          </a:p>
          <a:p>
            <a:pPr>
              <a:lnSpc>
                <a:spcPct val="100000"/>
              </a:lnSpc>
            </a:pPr>
            <a:r>
              <a:rPr lang="en-US" sz="3600" dirty="0" smtClean="0"/>
              <a:t>(ID_3425</a:t>
            </a:r>
            <a:r>
              <a:rPr lang="en-US" sz="3600" dirty="0"/>
              <a:t>, </a:t>
            </a:r>
            <a:r>
              <a:rPr lang="en-US" sz="3600" dirty="0" smtClean="0"/>
              <a:t>Vaccinated, Female, White)</a:t>
            </a:r>
            <a:endParaRPr lang="en-US" sz="3600" dirty="0"/>
          </a:p>
        </p:txBody>
      </p:sp>
      <p:sp>
        <p:nvSpPr>
          <p:cNvPr id="3" name="Slide Number Placeholder 2"/>
          <p:cNvSpPr>
            <a:spLocks noGrp="1"/>
          </p:cNvSpPr>
          <p:nvPr>
            <p:ph type="sldNum" sz="quarter" idx="13"/>
          </p:nvPr>
        </p:nvSpPr>
        <p:spPr/>
        <p:txBody>
          <a:bodyPr/>
          <a:lstStyle/>
          <a:p>
            <a:pPr>
              <a:defRPr/>
            </a:pPr>
            <a:fld id="{49523952-F843-9348-92E8-C044496A33A0}" type="slidenum">
              <a:rPr lang="en-US" smtClean="0"/>
              <a:pPr>
                <a:defRPr/>
              </a:pPr>
              <a:t>25</a:t>
            </a:fld>
            <a:endParaRPr lang="en-US" dirty="0"/>
          </a:p>
        </p:txBody>
      </p:sp>
    </p:spTree>
    <p:extLst>
      <p:ext uri="{BB962C8B-B14F-4D97-AF65-F5344CB8AC3E}">
        <p14:creationId xmlns:p14="http://schemas.microsoft.com/office/powerpoint/2010/main" val="5361774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8" name="Text Placeholder 8">
            <a:extLst>
              <a:ext uri="{FF2B5EF4-FFF2-40B4-BE49-F238E27FC236}">
                <a16:creationId xmlns:a16="http://schemas.microsoft.com/office/drawing/2014/main" id="{65A9DD97-E198-3C41-855E-706B20D5A967}"/>
              </a:ext>
            </a:extLst>
          </p:cNvPr>
          <p:cNvSpPr>
            <a:spLocks noGrp="1" noChangeArrowheads="1"/>
          </p:cNvSpPr>
          <p:nvPr>
            <p:ph type="body" sz="quarter" idx="10"/>
          </p:nvPr>
        </p:nvSpPr>
        <p:spPr bwMode="auto">
          <a:xfrm>
            <a:off x="381000" y="911225"/>
            <a:ext cx="7782098" cy="898525"/>
          </a:xfrm>
        </p:spPr>
        <p:txBody>
          <a:bodyPr wrap="square" numCol="1" anchorCtr="0" compatLnSpc="1">
            <a:prstTxWarp prst="textNoShape">
              <a:avLst/>
            </a:prstTxWarp>
          </a:bodyPr>
          <a:lstStyle/>
          <a:p>
            <a:pPr marL="0" indent="0">
              <a:buClr>
                <a:schemeClr val="bg1"/>
              </a:buClr>
              <a:buNone/>
            </a:pPr>
            <a:r>
              <a:rPr lang="en-US" altLang="en-US" dirty="0" smtClean="0">
                <a:solidFill>
                  <a:srgbClr val="97C000"/>
                </a:solidFill>
              </a:rPr>
              <a:t>6. Forces shaping vaccine decision making</a:t>
            </a:r>
            <a:endParaRPr lang="en-US" altLang="en-US" dirty="0">
              <a:solidFill>
                <a:srgbClr val="97C000"/>
              </a:solidFill>
            </a:endParaRPr>
          </a:p>
        </p:txBody>
      </p:sp>
      <p:sp>
        <p:nvSpPr>
          <p:cNvPr id="35849" name="Slide Number Placeholder 9">
            <a:extLst>
              <a:ext uri="{FF2B5EF4-FFF2-40B4-BE49-F238E27FC236}">
                <a16:creationId xmlns:a16="http://schemas.microsoft.com/office/drawing/2014/main" id="{C45167DC-F185-E147-A7F2-19365E0BC385}"/>
              </a:ext>
            </a:extLst>
          </p:cNvPr>
          <p:cNvSpPr>
            <a:spLocks noGrp="1" noChangeArrowheads="1"/>
          </p:cNvSpPr>
          <p:nvPr>
            <p:ph type="sldNum" sz="quarter" idx="2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F76496A-2501-514E-837A-56A04AB8BAE8}" type="slidenum">
              <a:rPr lang="en-US" altLang="en-US">
                <a:solidFill>
                  <a:schemeClr val="accent1"/>
                </a:solidFill>
              </a:rPr>
              <a:pPr fontAlgn="base">
                <a:spcBef>
                  <a:spcPct val="0"/>
                </a:spcBef>
                <a:spcAft>
                  <a:spcPct val="0"/>
                </a:spcAft>
              </a:pPr>
              <a:t>26</a:t>
            </a:fld>
            <a:endParaRPr lang="en-US" altLang="en-US">
              <a:solidFill>
                <a:schemeClr val="accent1"/>
              </a:solidFill>
            </a:endParaRPr>
          </a:p>
        </p:txBody>
      </p:sp>
      <p:sp>
        <p:nvSpPr>
          <p:cNvPr id="2" name="TextBox 1"/>
          <p:cNvSpPr txBox="1"/>
          <p:nvPr/>
        </p:nvSpPr>
        <p:spPr>
          <a:xfrm>
            <a:off x="381000" y="2062301"/>
            <a:ext cx="8179676" cy="4401205"/>
          </a:xfrm>
          <a:prstGeom prst="rect">
            <a:avLst/>
          </a:prstGeom>
          <a:noFill/>
        </p:spPr>
        <p:txBody>
          <a:bodyPr wrap="square" rtlCol="0">
            <a:spAutoFit/>
          </a:bodyPr>
          <a:lstStyle/>
          <a:p>
            <a:pPr marL="1028700" lvl="1" indent="-571500">
              <a:buFont typeface="Arial" panose="020B0604020202020204" pitchFamily="34" charset="0"/>
              <a:buChar char="•"/>
            </a:pPr>
            <a:r>
              <a:rPr lang="en-US" sz="2800" dirty="0">
                <a:solidFill>
                  <a:schemeClr val="bg1"/>
                </a:solidFill>
              </a:rPr>
              <a:t>Access</a:t>
            </a:r>
          </a:p>
          <a:p>
            <a:pPr marL="1028700" lvl="1" indent="-571500">
              <a:buFont typeface="Arial" panose="020B0604020202020204" pitchFamily="34" charset="0"/>
              <a:buChar char="•"/>
            </a:pPr>
            <a:r>
              <a:rPr lang="en-US" sz="2800" dirty="0">
                <a:solidFill>
                  <a:schemeClr val="bg1"/>
                </a:solidFill>
              </a:rPr>
              <a:t>Vaccine </a:t>
            </a:r>
            <a:r>
              <a:rPr lang="en-US" sz="2800" dirty="0" smtClean="0">
                <a:solidFill>
                  <a:schemeClr val="bg1"/>
                </a:solidFill>
              </a:rPr>
              <a:t>trust</a:t>
            </a:r>
            <a:endParaRPr lang="en-US" sz="2800" dirty="0">
              <a:solidFill>
                <a:schemeClr val="bg1"/>
              </a:solidFill>
            </a:endParaRPr>
          </a:p>
          <a:p>
            <a:pPr marL="1485900" lvl="2" indent="-571500">
              <a:buFont typeface="Arial" panose="020B0604020202020204" pitchFamily="34" charset="0"/>
              <a:buChar char="•"/>
            </a:pPr>
            <a:r>
              <a:rPr lang="en-US" sz="2800" dirty="0">
                <a:solidFill>
                  <a:schemeClr val="bg1"/>
                </a:solidFill>
              </a:rPr>
              <a:t>Hasn’t been around long enough, safety, effectiveness</a:t>
            </a:r>
          </a:p>
          <a:p>
            <a:pPr marL="1485900" lvl="2" indent="-571500">
              <a:buFont typeface="Arial" panose="020B0604020202020204" pitchFamily="34" charset="0"/>
              <a:buChar char="•"/>
            </a:pPr>
            <a:r>
              <a:rPr lang="en-US" sz="2800" dirty="0">
                <a:solidFill>
                  <a:schemeClr val="bg1"/>
                </a:solidFill>
              </a:rPr>
              <a:t>Vaccination as normative behavior, protecting the gen pop</a:t>
            </a:r>
          </a:p>
          <a:p>
            <a:pPr marL="1028700" lvl="1" indent="-571500">
              <a:buFont typeface="Arial" panose="020B0604020202020204" pitchFamily="34" charset="0"/>
              <a:buChar char="•"/>
            </a:pPr>
            <a:r>
              <a:rPr lang="en-US" sz="2800" dirty="0">
                <a:solidFill>
                  <a:schemeClr val="bg1"/>
                </a:solidFill>
              </a:rPr>
              <a:t>Experience getting vaccinated</a:t>
            </a:r>
          </a:p>
          <a:p>
            <a:pPr marL="1485900" lvl="2" indent="-571500">
              <a:buFont typeface="Arial" panose="020B0604020202020204" pitchFamily="34" charset="0"/>
              <a:buChar char="•"/>
            </a:pPr>
            <a:r>
              <a:rPr lang="en-US" sz="2800" dirty="0">
                <a:solidFill>
                  <a:schemeClr val="bg1"/>
                </a:solidFill>
              </a:rPr>
              <a:t>Supported, questions answered</a:t>
            </a:r>
          </a:p>
          <a:p>
            <a:pPr marL="1485900" lvl="2" indent="-571500">
              <a:buFont typeface="Arial" panose="020B0604020202020204" pitchFamily="34" charset="0"/>
              <a:buChar char="•"/>
            </a:pPr>
            <a:r>
              <a:rPr lang="en-US" sz="2800" dirty="0">
                <a:solidFill>
                  <a:schemeClr val="bg1"/>
                </a:solidFill>
              </a:rPr>
              <a:t>Rushed </a:t>
            </a:r>
          </a:p>
          <a:p>
            <a:pPr marL="1028700" lvl="1" indent="-571500">
              <a:buFont typeface="Arial" panose="020B0604020202020204" pitchFamily="34" charset="0"/>
              <a:buChar char="•"/>
            </a:pPr>
            <a:r>
              <a:rPr lang="en-US" sz="2800" dirty="0">
                <a:solidFill>
                  <a:schemeClr val="bg1"/>
                </a:solidFill>
              </a:rPr>
              <a:t>Agency</a:t>
            </a:r>
          </a:p>
        </p:txBody>
      </p:sp>
    </p:spTree>
    <p:extLst>
      <p:ext uri="{BB962C8B-B14F-4D97-AF65-F5344CB8AC3E}">
        <p14:creationId xmlns:p14="http://schemas.microsoft.com/office/powerpoint/2010/main" val="27419864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8" name="Text Placeholder 8">
            <a:extLst>
              <a:ext uri="{FF2B5EF4-FFF2-40B4-BE49-F238E27FC236}">
                <a16:creationId xmlns:a16="http://schemas.microsoft.com/office/drawing/2014/main" id="{65A9DD97-E198-3C41-855E-706B20D5A967}"/>
              </a:ext>
            </a:extLst>
          </p:cNvPr>
          <p:cNvSpPr>
            <a:spLocks noGrp="1" noChangeArrowheads="1"/>
          </p:cNvSpPr>
          <p:nvPr>
            <p:ph type="body" sz="quarter" idx="10"/>
          </p:nvPr>
        </p:nvSpPr>
        <p:spPr bwMode="auto">
          <a:xfrm>
            <a:off x="381000" y="911225"/>
            <a:ext cx="7782098" cy="898525"/>
          </a:xfrm>
        </p:spPr>
        <p:txBody>
          <a:bodyPr wrap="square" numCol="1" anchorCtr="0" compatLnSpc="1">
            <a:prstTxWarp prst="textNoShape">
              <a:avLst/>
            </a:prstTxWarp>
          </a:bodyPr>
          <a:lstStyle/>
          <a:p>
            <a:pPr marL="0" indent="0">
              <a:lnSpc>
                <a:spcPct val="100000"/>
              </a:lnSpc>
              <a:buClr>
                <a:schemeClr val="bg1"/>
              </a:buClr>
              <a:buNone/>
            </a:pPr>
            <a:r>
              <a:rPr lang="en-US" altLang="en-US" dirty="0" smtClean="0">
                <a:solidFill>
                  <a:srgbClr val="97C000"/>
                </a:solidFill>
              </a:rPr>
              <a:t>7. Strategies to improve government responses, vaccination rates</a:t>
            </a:r>
            <a:endParaRPr lang="en-US" altLang="en-US" dirty="0">
              <a:solidFill>
                <a:srgbClr val="97C000"/>
              </a:solidFill>
            </a:endParaRPr>
          </a:p>
        </p:txBody>
      </p:sp>
      <p:sp>
        <p:nvSpPr>
          <p:cNvPr id="35849" name="Slide Number Placeholder 9">
            <a:extLst>
              <a:ext uri="{FF2B5EF4-FFF2-40B4-BE49-F238E27FC236}">
                <a16:creationId xmlns:a16="http://schemas.microsoft.com/office/drawing/2014/main" id="{C45167DC-F185-E147-A7F2-19365E0BC385}"/>
              </a:ext>
            </a:extLst>
          </p:cNvPr>
          <p:cNvSpPr>
            <a:spLocks noGrp="1" noChangeArrowheads="1"/>
          </p:cNvSpPr>
          <p:nvPr>
            <p:ph type="sldNum" sz="quarter" idx="2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F76496A-2501-514E-837A-56A04AB8BAE8}" type="slidenum">
              <a:rPr lang="en-US" altLang="en-US">
                <a:solidFill>
                  <a:schemeClr val="accent1"/>
                </a:solidFill>
              </a:rPr>
              <a:pPr fontAlgn="base">
                <a:spcBef>
                  <a:spcPct val="0"/>
                </a:spcBef>
                <a:spcAft>
                  <a:spcPct val="0"/>
                </a:spcAft>
              </a:pPr>
              <a:t>27</a:t>
            </a:fld>
            <a:endParaRPr lang="en-US" altLang="en-US">
              <a:solidFill>
                <a:schemeClr val="accent1"/>
              </a:solidFill>
            </a:endParaRPr>
          </a:p>
        </p:txBody>
      </p:sp>
      <p:sp>
        <p:nvSpPr>
          <p:cNvPr id="2" name="TextBox 1"/>
          <p:cNvSpPr txBox="1"/>
          <p:nvPr/>
        </p:nvSpPr>
        <p:spPr>
          <a:xfrm>
            <a:off x="381000" y="2201197"/>
            <a:ext cx="8179676" cy="3539430"/>
          </a:xfrm>
          <a:prstGeom prst="rect">
            <a:avLst/>
          </a:prstGeom>
          <a:noFill/>
        </p:spPr>
        <p:txBody>
          <a:bodyPr wrap="square" rtlCol="0">
            <a:spAutoFit/>
          </a:bodyPr>
          <a:lstStyle/>
          <a:p>
            <a:pPr marL="914400" lvl="1" indent="-457200">
              <a:buFont typeface="Arial" panose="020B0604020202020204" pitchFamily="34" charset="0"/>
              <a:buChar char="•"/>
            </a:pPr>
            <a:r>
              <a:rPr lang="en-US" sz="3200" dirty="0">
                <a:solidFill>
                  <a:schemeClr val="bg1"/>
                </a:solidFill>
              </a:rPr>
              <a:t>Education and information sharing</a:t>
            </a:r>
          </a:p>
          <a:p>
            <a:pPr marL="914400" lvl="1" indent="-457200">
              <a:buFont typeface="Arial" panose="020B0604020202020204" pitchFamily="34" charset="0"/>
              <a:buChar char="•"/>
            </a:pPr>
            <a:r>
              <a:rPr lang="en-US" sz="3200" dirty="0" smtClean="0">
                <a:solidFill>
                  <a:schemeClr val="bg1"/>
                </a:solidFill>
              </a:rPr>
              <a:t>Peer ambassadors </a:t>
            </a:r>
            <a:endParaRPr lang="en-US" sz="3200" dirty="0">
              <a:solidFill>
                <a:schemeClr val="bg1"/>
              </a:solidFill>
            </a:endParaRPr>
          </a:p>
          <a:p>
            <a:pPr marL="914400" lvl="1" indent="-457200">
              <a:buFont typeface="Arial" panose="020B0604020202020204" pitchFamily="34" charset="0"/>
              <a:buChar char="•"/>
            </a:pPr>
            <a:r>
              <a:rPr lang="en-US" sz="3200" dirty="0">
                <a:solidFill>
                  <a:schemeClr val="bg1"/>
                </a:solidFill>
              </a:rPr>
              <a:t>Personalized </a:t>
            </a:r>
            <a:r>
              <a:rPr lang="en-US" sz="3200" dirty="0" smtClean="0">
                <a:solidFill>
                  <a:schemeClr val="bg1"/>
                </a:solidFill>
              </a:rPr>
              <a:t>approach</a:t>
            </a:r>
            <a:endParaRPr lang="en-US" sz="3200" dirty="0">
              <a:solidFill>
                <a:schemeClr val="bg1"/>
              </a:solidFill>
            </a:endParaRPr>
          </a:p>
          <a:p>
            <a:pPr marL="914400" lvl="1" indent="-457200">
              <a:buFont typeface="Arial" panose="020B0604020202020204" pitchFamily="34" charset="0"/>
              <a:buChar char="•"/>
            </a:pPr>
            <a:r>
              <a:rPr lang="en-US" sz="3200" dirty="0">
                <a:solidFill>
                  <a:schemeClr val="bg1"/>
                </a:solidFill>
              </a:rPr>
              <a:t>Sticks, Carrots and Breaking Barriers</a:t>
            </a:r>
          </a:p>
          <a:p>
            <a:pPr marL="1371600" lvl="2" indent="-457200">
              <a:buFont typeface="Arial" panose="020B0604020202020204" pitchFamily="34" charset="0"/>
              <a:buChar char="•"/>
            </a:pPr>
            <a:r>
              <a:rPr lang="en-US" sz="3200" dirty="0">
                <a:solidFill>
                  <a:schemeClr val="bg1"/>
                </a:solidFill>
              </a:rPr>
              <a:t>Mandates, incentives, improving access</a:t>
            </a:r>
          </a:p>
          <a:p>
            <a:pPr marL="914400" lvl="1" indent="-457200">
              <a:buFont typeface="Arial" panose="020B0604020202020204" pitchFamily="34" charset="0"/>
              <a:buChar char="•"/>
            </a:pPr>
            <a:r>
              <a:rPr lang="en-US" sz="3200" dirty="0">
                <a:solidFill>
                  <a:schemeClr val="bg1"/>
                </a:solidFill>
              </a:rPr>
              <a:t>Holistic approach to dealing with PH crises – HOUSING, SERVICES</a:t>
            </a:r>
          </a:p>
        </p:txBody>
      </p:sp>
    </p:spTree>
    <p:extLst>
      <p:ext uri="{BB962C8B-B14F-4D97-AF65-F5344CB8AC3E}">
        <p14:creationId xmlns:p14="http://schemas.microsoft.com/office/powerpoint/2010/main" val="2583339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a:lnSpc>
                <a:spcPct val="100000"/>
              </a:lnSpc>
            </a:pPr>
            <a:r>
              <a:rPr lang="en-US" dirty="0" smtClean="0"/>
              <a:t>“My </a:t>
            </a:r>
            <a:r>
              <a:rPr lang="en-US" dirty="0"/>
              <a:t>own personal opinion with this pandemic is it really adversely affected the lower economic classes more than the wealthy </a:t>
            </a:r>
            <a:r>
              <a:rPr lang="en-US" dirty="0" smtClean="0"/>
              <a:t>class ... </a:t>
            </a:r>
            <a:r>
              <a:rPr lang="en-US" b="1" dirty="0"/>
              <a:t>You know so who really suffered the brunt was the lower economic classes and then the ones, the homeless which are right on the bottom. It was like a kick in the teeth.</a:t>
            </a:r>
            <a:r>
              <a:rPr lang="en-US" dirty="0"/>
              <a:t>” </a:t>
            </a:r>
            <a:endParaRPr lang="en-US" dirty="0" smtClean="0"/>
          </a:p>
          <a:p>
            <a:pPr>
              <a:lnSpc>
                <a:spcPct val="100000"/>
              </a:lnSpc>
            </a:pPr>
            <a:endParaRPr lang="en-US" dirty="0" smtClean="0"/>
          </a:p>
          <a:p>
            <a:pPr>
              <a:lnSpc>
                <a:spcPct val="100000"/>
              </a:lnSpc>
            </a:pPr>
            <a:r>
              <a:rPr lang="en-US" dirty="0" smtClean="0"/>
              <a:t>(ID_0498</a:t>
            </a:r>
            <a:r>
              <a:rPr lang="en-US" dirty="0"/>
              <a:t>, </a:t>
            </a:r>
            <a:r>
              <a:rPr lang="en-US" dirty="0" smtClean="0"/>
              <a:t>Vaccinated, Male, Racialized)</a:t>
            </a:r>
            <a:endParaRPr lang="en-US" dirty="0"/>
          </a:p>
        </p:txBody>
      </p:sp>
      <p:sp>
        <p:nvSpPr>
          <p:cNvPr id="3" name="Slide Number Placeholder 2"/>
          <p:cNvSpPr>
            <a:spLocks noGrp="1"/>
          </p:cNvSpPr>
          <p:nvPr>
            <p:ph type="sldNum" sz="quarter" idx="13"/>
          </p:nvPr>
        </p:nvSpPr>
        <p:spPr/>
        <p:txBody>
          <a:bodyPr/>
          <a:lstStyle/>
          <a:p>
            <a:pPr>
              <a:defRPr/>
            </a:pPr>
            <a:fld id="{44132916-FC78-EA43-B47A-7C198B6621F2}" type="slidenum">
              <a:rPr lang="en-US" smtClean="0"/>
              <a:pPr>
                <a:defRPr/>
              </a:pPr>
              <a:t>28</a:t>
            </a:fld>
            <a:endParaRPr lang="en-US" dirty="0"/>
          </a:p>
        </p:txBody>
      </p:sp>
    </p:spTree>
    <p:extLst>
      <p:ext uri="{BB962C8B-B14F-4D97-AF65-F5344CB8AC3E}">
        <p14:creationId xmlns:p14="http://schemas.microsoft.com/office/powerpoint/2010/main" val="3885536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0" name="Slide Number Placeholder 16">
            <a:extLst>
              <a:ext uri="{FF2B5EF4-FFF2-40B4-BE49-F238E27FC236}">
                <a16:creationId xmlns:a16="http://schemas.microsoft.com/office/drawing/2014/main" id="{AAB909FB-A759-A647-A89A-66E9432C65F8}"/>
              </a:ext>
            </a:extLst>
          </p:cNvPr>
          <p:cNvSpPr>
            <a:spLocks noGrp="1" noChangeArrowheads="1"/>
          </p:cNvSpPr>
          <p:nvPr>
            <p:ph type="sldNum" sz="quarter" idx="2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6A16562-093C-B847-AA6F-C0C1389425D5}" type="slidenum">
              <a:rPr lang="en-US" altLang="en-US">
                <a:solidFill>
                  <a:schemeClr val="bg1"/>
                </a:solidFill>
              </a:rPr>
              <a:pPr fontAlgn="base">
                <a:spcBef>
                  <a:spcPct val="0"/>
                </a:spcBef>
                <a:spcAft>
                  <a:spcPct val="0"/>
                </a:spcAft>
              </a:pPr>
              <a:t>29</a:t>
            </a:fld>
            <a:endParaRPr lang="en-US" altLang="en-US">
              <a:solidFill>
                <a:schemeClr val="bg1"/>
              </a:solidFill>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73" y="412376"/>
            <a:ext cx="8172985" cy="5020234"/>
          </a:xfrm>
          <a:prstGeom prst="rect">
            <a:avLst/>
          </a:prstGeom>
        </p:spPr>
      </p:pic>
      <p:sp>
        <p:nvSpPr>
          <p:cNvPr id="21" name="TextBox 20"/>
          <p:cNvSpPr txBox="1"/>
          <p:nvPr/>
        </p:nvSpPr>
        <p:spPr>
          <a:xfrm>
            <a:off x="447980" y="5729796"/>
            <a:ext cx="8351770" cy="430887"/>
          </a:xfrm>
          <a:prstGeom prst="rect">
            <a:avLst/>
          </a:prstGeom>
          <a:noFill/>
        </p:spPr>
        <p:txBody>
          <a:bodyPr wrap="square" rtlCol="0">
            <a:spAutoFit/>
          </a:bodyPr>
          <a:lstStyle/>
          <a:p>
            <a:pPr algn="ctr"/>
            <a:r>
              <a:rPr lang="en-US" sz="2200" b="1" dirty="0" smtClean="0">
                <a:solidFill>
                  <a:schemeClr val="bg1">
                    <a:lumMod val="50000"/>
                  </a:schemeClr>
                </a:solidFill>
              </a:rPr>
              <a:t>Don’t see it here? Tell us what other questions you’d like us to answer!</a:t>
            </a:r>
            <a:endParaRPr lang="en-US" sz="2200" b="1" dirty="0">
              <a:solidFill>
                <a:schemeClr val="bg1">
                  <a:lumMod val="50000"/>
                </a:schemeClr>
              </a:solidFill>
            </a:endParaRPr>
          </a:p>
        </p:txBody>
      </p:sp>
    </p:spTree>
    <p:extLst>
      <p:ext uri="{BB962C8B-B14F-4D97-AF65-F5344CB8AC3E}">
        <p14:creationId xmlns:p14="http://schemas.microsoft.com/office/powerpoint/2010/main" val="169509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80999" y="1382698"/>
            <a:ext cx="8266612" cy="4941902"/>
          </a:xfrm>
        </p:spPr>
        <p:txBody>
          <a:bodyPr/>
          <a:lstStyle/>
          <a:p>
            <a:pPr marL="0" indent="0" algn="ctr">
              <a:buNone/>
            </a:pPr>
            <a:r>
              <a:rPr lang="en-US" sz="2800" b="0" dirty="0" smtClean="0"/>
              <a:t>This conference is taking place on land that has been home to First Nations for thousands of years. Toronto exists on the ancestral territory of the Mississaugas of the Credit, the </a:t>
            </a:r>
            <a:r>
              <a:rPr lang="en-US" sz="2800" b="0" dirty="0"/>
              <a:t>Anishnabeg, the Chippewa, the Haudenosaunee and the </a:t>
            </a:r>
            <a:r>
              <a:rPr lang="en-US" sz="2800" b="0" dirty="0" smtClean="0"/>
              <a:t>Wendat peoples, and is home today to </a:t>
            </a:r>
            <a:r>
              <a:rPr lang="en-US" sz="2800" b="0" dirty="0"/>
              <a:t>a vast diversity of First Nations, Inuit and </a:t>
            </a:r>
            <a:r>
              <a:rPr lang="en-US" sz="2800" b="0" dirty="0" smtClean="0"/>
              <a:t>Métis individuals from across Turtle Island. </a:t>
            </a:r>
          </a:p>
          <a:p>
            <a:pPr marL="0" indent="0" algn="ctr">
              <a:buNone/>
            </a:pPr>
            <a:endParaRPr lang="en-US" sz="1900" b="0" dirty="0" smtClean="0"/>
          </a:p>
          <a:p>
            <a:pPr marL="0" indent="0" algn="ctr">
              <a:spcBef>
                <a:spcPts val="0"/>
              </a:spcBef>
              <a:buNone/>
            </a:pPr>
            <a:r>
              <a:rPr lang="en-US" altLang="en-US" sz="3200" i="1" dirty="0" smtClean="0"/>
              <a:t>Ku-</a:t>
            </a:r>
            <a:r>
              <a:rPr lang="en-US" altLang="en-US" sz="3200" i="1" dirty="0" err="1" smtClean="0"/>
              <a:t>gaa</a:t>
            </a:r>
            <a:r>
              <a:rPr lang="en-US" altLang="en-US" sz="3200" i="1" dirty="0" smtClean="0"/>
              <a:t>-</a:t>
            </a:r>
            <a:r>
              <a:rPr lang="en-US" altLang="en-US" sz="3200" i="1" dirty="0" err="1" smtClean="0"/>
              <a:t>gii</a:t>
            </a:r>
            <a:r>
              <a:rPr lang="en-US" altLang="en-US" sz="3200" i="1" dirty="0" smtClean="0"/>
              <a:t> </a:t>
            </a:r>
            <a:r>
              <a:rPr lang="en-US" altLang="en-US" sz="3200" i="1" dirty="0" err="1" smtClean="0"/>
              <a:t>pimitizi</a:t>
            </a:r>
            <a:r>
              <a:rPr lang="en-US" altLang="en-US" sz="3200" i="1" dirty="0" smtClean="0"/>
              <a:t>-win</a:t>
            </a:r>
            <a:r>
              <a:rPr lang="en-US" altLang="en-US" sz="3200" dirty="0" smtClean="0"/>
              <a:t>:</a:t>
            </a:r>
          </a:p>
          <a:p>
            <a:pPr marL="0" indent="0" algn="ctr">
              <a:spcBef>
                <a:spcPts val="0"/>
              </a:spcBef>
              <a:buNone/>
            </a:pPr>
            <a:r>
              <a:rPr lang="en-US" altLang="en-US" sz="3200" i="1" dirty="0" smtClean="0"/>
              <a:t>life is always/forever moving</a:t>
            </a:r>
            <a:endParaRPr lang="en-US" sz="3200" b="0" dirty="0" smtClean="0"/>
          </a:p>
          <a:p>
            <a:pPr marL="0" indent="0">
              <a:buNone/>
            </a:pPr>
            <a:r>
              <a:rPr lang="en-US" sz="3200" dirty="0" smtClean="0"/>
              <a:t> </a:t>
            </a:r>
          </a:p>
        </p:txBody>
      </p:sp>
      <p:sp>
        <p:nvSpPr>
          <p:cNvPr id="2" name="Text Placeholder 1"/>
          <p:cNvSpPr>
            <a:spLocks noGrp="1"/>
          </p:cNvSpPr>
          <p:nvPr>
            <p:ph type="body" sz="quarter" idx="10"/>
          </p:nvPr>
        </p:nvSpPr>
        <p:spPr>
          <a:xfrm>
            <a:off x="380999" y="588790"/>
            <a:ext cx="7397187" cy="898410"/>
          </a:xfrm>
        </p:spPr>
        <p:txBody>
          <a:bodyPr/>
          <a:lstStyle/>
          <a:p>
            <a:r>
              <a:rPr lang="en-US" dirty="0" smtClean="0"/>
              <a:t>Land acknowledgement</a:t>
            </a:r>
            <a:endParaRPr lang="en-US" dirty="0"/>
          </a:p>
        </p:txBody>
      </p:sp>
      <p:sp>
        <p:nvSpPr>
          <p:cNvPr id="28675" name="Slide Number Placeholder 3">
            <a:extLst>
              <a:ext uri="{FF2B5EF4-FFF2-40B4-BE49-F238E27FC236}">
                <a16:creationId xmlns:a16="http://schemas.microsoft.com/office/drawing/2014/main" id="{C71642E5-B782-F24E-BA39-4941795588C0}"/>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863AFA5-55CB-4041-927C-DBC508D4C8E7}" type="slidenum">
              <a:rPr lang="en-US" altLang="en-US">
                <a:solidFill>
                  <a:schemeClr val="accent1"/>
                </a:solidFill>
              </a:rPr>
              <a:pPr fontAlgn="base">
                <a:spcBef>
                  <a:spcPct val="0"/>
                </a:spcBef>
                <a:spcAft>
                  <a:spcPct val="0"/>
                </a:spcAft>
              </a:pPr>
              <a:t>3</a:t>
            </a:fld>
            <a:endParaRPr lang="en-US" altLang="en-US">
              <a:solidFill>
                <a:schemeClr val="accent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1">
            <a:extLst>
              <a:ext uri="{FF2B5EF4-FFF2-40B4-BE49-F238E27FC236}">
                <a16:creationId xmlns:a16="http://schemas.microsoft.com/office/drawing/2014/main" id="{EA4C9796-F550-3548-AF7C-EF46D79786C9}"/>
              </a:ext>
            </a:extLst>
          </p:cNvPr>
          <p:cNvSpPr>
            <a:spLocks noGrp="1" noChangeArrowheads="1"/>
          </p:cNvSpPr>
          <p:nvPr>
            <p:ph type="body" sz="quarter" idx="10"/>
          </p:nvPr>
        </p:nvSpPr>
        <p:spPr bwMode="auto">
          <a:xfrm>
            <a:off x="381000" y="1313410"/>
            <a:ext cx="8405553" cy="4746567"/>
          </a:xfrm>
        </p:spPr>
        <p:txBody>
          <a:bodyPr wrap="square" numCol="1" anchorCtr="0" compatLnSpc="1">
            <a:prstTxWarp prst="textNoShape">
              <a:avLst/>
            </a:prstTxWarp>
          </a:bodyPr>
          <a:lstStyle/>
          <a:p>
            <a:r>
              <a:rPr lang="en-US" altLang="en-US" sz="2600" b="1" dirty="0" smtClean="0"/>
              <a:t>For more information, please see:</a:t>
            </a:r>
          </a:p>
          <a:p>
            <a:endParaRPr lang="en-US" altLang="en-US" sz="2600" b="1" dirty="0" smtClean="0"/>
          </a:p>
          <a:p>
            <a:r>
              <a:rPr lang="en-US" altLang="en-US" sz="2200" dirty="0" smtClean="0"/>
              <a:t>Protocols (these detail data collection and analysis methods):</a:t>
            </a:r>
          </a:p>
          <a:p>
            <a:endParaRPr lang="en-US" altLang="en-US" sz="2200" dirty="0"/>
          </a:p>
          <a:p>
            <a:pPr marL="342900" indent="-342900">
              <a:buFont typeface="Arial" panose="020B0604020202020204" pitchFamily="34" charset="0"/>
              <a:buChar char="•"/>
            </a:pPr>
            <a:r>
              <a:rPr lang="en-US" altLang="en-US" sz="1800" dirty="0"/>
              <a:t>Richard L</a:t>
            </a:r>
            <a:r>
              <a:rPr lang="en-US" altLang="en-US" sz="1800" dirty="0" smtClean="0"/>
              <a:t>, Nisenbaum </a:t>
            </a:r>
            <a:r>
              <a:rPr lang="en-US" altLang="en-US" sz="1800" dirty="0"/>
              <a:t>R, Liu M, et al</a:t>
            </a:r>
            <a:r>
              <a:rPr lang="en-US" altLang="en-US" sz="1800" b="1" dirty="0" smtClean="0"/>
              <a:t>. </a:t>
            </a:r>
            <a:r>
              <a:rPr lang="en-US" altLang="en-US" sz="1800" b="1" i="1" dirty="0" smtClean="0"/>
              <a:t>Ku-</a:t>
            </a:r>
            <a:r>
              <a:rPr lang="en-US" altLang="en-US" sz="1800" b="1" i="1" dirty="0" err="1" smtClean="0"/>
              <a:t>gaa</a:t>
            </a:r>
            <a:r>
              <a:rPr lang="en-US" altLang="en-US" sz="1800" b="1" i="1" dirty="0" smtClean="0"/>
              <a:t>-</a:t>
            </a:r>
            <a:r>
              <a:rPr lang="en-US" altLang="en-US" sz="1800" b="1" i="1" dirty="0" err="1" smtClean="0"/>
              <a:t>gii</a:t>
            </a:r>
            <a:r>
              <a:rPr lang="en-US" altLang="en-US" sz="1800" b="1" i="1" dirty="0" smtClean="0"/>
              <a:t> pimitizi-win</a:t>
            </a:r>
            <a:r>
              <a:rPr lang="en-US" altLang="en-US" sz="1800" b="1" dirty="0" smtClean="0"/>
              <a:t>, the COVID-19 cohort </a:t>
            </a:r>
            <a:r>
              <a:rPr lang="en-US" altLang="en-US" sz="1800" b="1" dirty="0"/>
              <a:t>study of </a:t>
            </a:r>
            <a:r>
              <a:rPr lang="en-US" altLang="en-US" sz="1800" b="1" dirty="0" smtClean="0"/>
              <a:t>people experiencing homelessness in </a:t>
            </a:r>
            <a:r>
              <a:rPr lang="en-US" altLang="en-US" sz="1800" b="1" dirty="0"/>
              <a:t>Toronto, Canada: </a:t>
            </a:r>
            <a:r>
              <a:rPr lang="en-US" altLang="en-US" sz="1800" b="1" dirty="0" smtClean="0"/>
              <a:t>a study </a:t>
            </a:r>
            <a:r>
              <a:rPr lang="en-US" altLang="en-US" sz="1800" b="1" dirty="0"/>
              <a:t>protocol</a:t>
            </a:r>
            <a:r>
              <a:rPr lang="en-US" altLang="en-US" sz="1800" dirty="0"/>
              <a:t>. BMJ </a:t>
            </a:r>
            <a:r>
              <a:rPr lang="en-US" altLang="en-US" sz="1800" dirty="0" smtClean="0"/>
              <a:t>Open 2 2022; 12: e063234. doi:10.1136/bmjopen-2022-063234</a:t>
            </a:r>
          </a:p>
          <a:p>
            <a:endParaRPr lang="en-US" altLang="en-US" sz="1800" dirty="0" smtClean="0"/>
          </a:p>
          <a:p>
            <a:pPr marL="342900" indent="-342900">
              <a:buFont typeface="Arial" panose="020B0604020202020204" pitchFamily="34" charset="0"/>
              <a:buChar char="•"/>
            </a:pPr>
            <a:r>
              <a:rPr lang="en-US" altLang="en-US" sz="1800" dirty="0"/>
              <a:t>Jenkinson JIR</a:t>
            </a:r>
            <a:r>
              <a:rPr lang="en-US" altLang="en-US" sz="1800" dirty="0" smtClean="0"/>
              <a:t>, </a:t>
            </a:r>
            <a:r>
              <a:rPr lang="en-US" altLang="en-US" sz="1800" dirty="0" err="1" smtClean="0"/>
              <a:t>Sniderman</a:t>
            </a:r>
            <a:r>
              <a:rPr lang="en-US" altLang="en-US" sz="1800" dirty="0" smtClean="0"/>
              <a:t> </a:t>
            </a:r>
            <a:r>
              <a:rPr lang="en-US" altLang="en-US" sz="1800" dirty="0"/>
              <a:t>R, </a:t>
            </a:r>
            <a:r>
              <a:rPr lang="en-US" altLang="en-US" sz="1800" dirty="0" err="1"/>
              <a:t>Gogosis</a:t>
            </a:r>
            <a:r>
              <a:rPr lang="en-US" altLang="en-US" sz="1800" dirty="0"/>
              <a:t> </a:t>
            </a:r>
            <a:r>
              <a:rPr lang="en-US" altLang="en-US" sz="1800" dirty="0" smtClean="0"/>
              <a:t>E, et </a:t>
            </a:r>
            <a:r>
              <a:rPr lang="en-US" altLang="en-US" sz="1800" dirty="0"/>
              <a:t>al. </a:t>
            </a:r>
            <a:r>
              <a:rPr lang="en-US" altLang="en-US" sz="1800" b="1" dirty="0"/>
              <a:t>Exploring </a:t>
            </a:r>
            <a:r>
              <a:rPr lang="en-US" altLang="en-US" sz="1800" b="1" dirty="0" smtClean="0"/>
              <a:t>COVID-19 vaccine </a:t>
            </a:r>
            <a:r>
              <a:rPr lang="en-US" altLang="en-US" sz="1800" b="1" dirty="0"/>
              <a:t>uptake, </a:t>
            </a:r>
            <a:r>
              <a:rPr lang="en-US" altLang="en-US" sz="1800" b="1" dirty="0" smtClean="0"/>
              <a:t>confidence and </a:t>
            </a:r>
            <a:r>
              <a:rPr lang="en-US" altLang="en-US" sz="1800" b="1" dirty="0"/>
              <a:t>hesitancy among </a:t>
            </a:r>
            <a:r>
              <a:rPr lang="en-US" altLang="en-US" sz="1800" b="1" dirty="0" smtClean="0"/>
              <a:t>people experiencing homelessness in </a:t>
            </a:r>
            <a:r>
              <a:rPr lang="en-US" altLang="en-US" sz="1800" b="1" dirty="0"/>
              <a:t>Toronto, Canada: </a:t>
            </a:r>
            <a:r>
              <a:rPr lang="en-US" altLang="en-US" sz="1800" b="1" dirty="0" smtClean="0"/>
              <a:t>protocol for </a:t>
            </a:r>
            <a:r>
              <a:rPr lang="en-US" altLang="en-US" sz="1800" b="1" dirty="0"/>
              <a:t>the </a:t>
            </a:r>
            <a:r>
              <a:rPr lang="en-US" altLang="en-US" sz="1800" b="1" i="1" dirty="0" smtClean="0"/>
              <a:t>Ku-</a:t>
            </a:r>
            <a:r>
              <a:rPr lang="en-US" altLang="en-US" sz="1800" b="1" i="1" dirty="0" err="1" smtClean="0"/>
              <a:t>gaa</a:t>
            </a:r>
            <a:r>
              <a:rPr lang="en-US" altLang="en-US" sz="1800" b="1" i="1" dirty="0" smtClean="0"/>
              <a:t>-</a:t>
            </a:r>
            <a:r>
              <a:rPr lang="en-US" altLang="en-US" sz="1800" b="1" i="1" dirty="0" err="1" smtClean="0"/>
              <a:t>gii</a:t>
            </a:r>
            <a:r>
              <a:rPr lang="en-US" altLang="en-US" sz="1800" b="1" i="1" dirty="0" smtClean="0"/>
              <a:t> pimitizi-win </a:t>
            </a:r>
            <a:r>
              <a:rPr lang="en-US" altLang="en-US" sz="1800" b="1" dirty="0" smtClean="0"/>
              <a:t>qualitative </a:t>
            </a:r>
            <a:r>
              <a:rPr lang="en-US" altLang="en-US" sz="1800" b="1" dirty="0"/>
              <a:t>study</a:t>
            </a:r>
            <a:r>
              <a:rPr lang="en-US" altLang="en-US" sz="1800" dirty="0"/>
              <a:t>. BMJ </a:t>
            </a:r>
            <a:r>
              <a:rPr lang="en-US" altLang="en-US" sz="1800" dirty="0" smtClean="0"/>
              <a:t>Open 2022; 12:e064225</a:t>
            </a:r>
            <a:r>
              <a:rPr lang="en-US" altLang="en-US" sz="1800" dirty="0"/>
              <a:t>. </a:t>
            </a:r>
            <a:r>
              <a:rPr lang="en-US" altLang="en-US" sz="1800" dirty="0" smtClean="0"/>
              <a:t>doi:10.1136/bmjopen-2022-064225</a:t>
            </a:r>
          </a:p>
          <a:p>
            <a:pPr marL="342900" indent="-342900">
              <a:buFont typeface="Arial" panose="020B0604020202020204" pitchFamily="34" charset="0"/>
              <a:buChar char="•"/>
            </a:pPr>
            <a:endParaRPr lang="en-US" altLang="en-US" sz="1800" dirty="0"/>
          </a:p>
          <a:p>
            <a:r>
              <a:rPr lang="en-US" altLang="en-US" sz="2200" dirty="0" smtClean="0"/>
              <a:t>Website: </a:t>
            </a:r>
            <a:endParaRPr lang="en-US" altLang="en-US" sz="2200" dirty="0"/>
          </a:p>
          <a:p>
            <a:pPr marL="285750" indent="-285750">
              <a:buFont typeface="Arial" panose="020B0604020202020204" pitchFamily="34" charset="0"/>
              <a:buChar char="•"/>
            </a:pPr>
            <a:r>
              <a:rPr lang="en-US" altLang="en-US" sz="1800" dirty="0">
                <a:hlinkClick r:id="rId3"/>
              </a:rPr>
              <a:t>https://maphealth.ca/ku-gaa-gii-pimitizi-win</a:t>
            </a:r>
            <a:r>
              <a:rPr lang="en-US" altLang="en-US" sz="1800" dirty="0" smtClean="0">
                <a:hlinkClick r:id="rId3"/>
              </a:rPr>
              <a:t>/</a:t>
            </a:r>
            <a:r>
              <a:rPr lang="en-US" altLang="en-US" sz="1800" dirty="0" smtClean="0"/>
              <a:t> </a:t>
            </a:r>
          </a:p>
          <a:p>
            <a:endParaRPr lang="en-US" altLang="en-US" sz="2200" dirty="0"/>
          </a:p>
          <a:p>
            <a:endParaRPr lang="en-US" altLang="en-US" sz="2200" dirty="0"/>
          </a:p>
        </p:txBody>
      </p:sp>
      <p:sp>
        <p:nvSpPr>
          <p:cNvPr id="29699" name="Slide Number Placeholder 3">
            <a:extLst>
              <a:ext uri="{FF2B5EF4-FFF2-40B4-BE49-F238E27FC236}">
                <a16:creationId xmlns:a16="http://schemas.microsoft.com/office/drawing/2014/main" id="{00BF9069-6137-6546-B804-AEB6D88E4B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0657522-9111-464C-984A-F6B8CFDE8CC4}" type="slidenum">
              <a:rPr lang="en-US" altLang="en-US">
                <a:solidFill>
                  <a:schemeClr val="accent1"/>
                </a:solidFill>
              </a:rPr>
              <a:pPr fontAlgn="base">
                <a:spcBef>
                  <a:spcPct val="0"/>
                </a:spcBef>
                <a:spcAft>
                  <a:spcPct val="0"/>
                </a:spcAft>
              </a:pPr>
              <a:t>30</a:t>
            </a:fld>
            <a:endParaRPr lang="en-US" altLang="en-US">
              <a:solidFill>
                <a:schemeClr val="accent1"/>
              </a:solidFill>
            </a:endParaRPr>
          </a:p>
        </p:txBody>
      </p:sp>
    </p:spTree>
    <p:extLst>
      <p:ext uri="{BB962C8B-B14F-4D97-AF65-F5344CB8AC3E}">
        <p14:creationId xmlns:p14="http://schemas.microsoft.com/office/powerpoint/2010/main" val="27238355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1">
            <a:extLst>
              <a:ext uri="{FF2B5EF4-FFF2-40B4-BE49-F238E27FC236}">
                <a16:creationId xmlns:a16="http://schemas.microsoft.com/office/drawing/2014/main" id="{EA4C9796-F550-3548-AF7C-EF46D79786C9}"/>
              </a:ext>
            </a:extLst>
          </p:cNvPr>
          <p:cNvSpPr>
            <a:spLocks noGrp="1" noChangeArrowheads="1"/>
          </p:cNvSpPr>
          <p:nvPr>
            <p:ph type="body" sz="quarter" idx="10"/>
          </p:nvPr>
        </p:nvSpPr>
        <p:spPr bwMode="auto">
          <a:xfrm>
            <a:off x="381000" y="1647046"/>
            <a:ext cx="7751763" cy="2351087"/>
          </a:xfrm>
        </p:spPr>
        <p:txBody>
          <a:bodyPr wrap="square" numCol="1" anchorCtr="0" compatLnSpc="1">
            <a:prstTxWarp prst="textNoShape">
              <a:avLst/>
            </a:prstTxWarp>
          </a:bodyPr>
          <a:lstStyle/>
          <a:p>
            <a:r>
              <a:rPr lang="en-US" altLang="en-US" sz="3600" dirty="0" smtClean="0"/>
              <a:t>Lucie Richard</a:t>
            </a:r>
          </a:p>
          <a:p>
            <a:r>
              <a:rPr lang="en-US" altLang="en-US" sz="3600" dirty="0" smtClean="0">
                <a:hlinkClick r:id="rId3"/>
              </a:rPr>
              <a:t>Lucie.Richard@unityhealth.to</a:t>
            </a:r>
            <a:endParaRPr lang="en-US" altLang="en-US" sz="3600" dirty="0" smtClean="0"/>
          </a:p>
          <a:p>
            <a:endParaRPr lang="en-US" altLang="en-US" sz="3600" dirty="0" smtClean="0"/>
          </a:p>
          <a:p>
            <a:r>
              <a:rPr lang="en-US" altLang="en-US" sz="3600" dirty="0" smtClean="0"/>
              <a:t>Jesse Jenkinson</a:t>
            </a:r>
          </a:p>
          <a:p>
            <a:r>
              <a:rPr lang="en-US" altLang="en-US" sz="3600" dirty="0" smtClean="0">
                <a:hlinkClick r:id="rId4"/>
              </a:rPr>
              <a:t>Jesse.Jenkinson@unityhealth.to</a:t>
            </a:r>
            <a:r>
              <a:rPr lang="en-US" altLang="en-US" sz="3600" dirty="0" smtClean="0"/>
              <a:t> </a:t>
            </a:r>
            <a:endParaRPr lang="en-US" altLang="en-US" sz="3600" dirty="0"/>
          </a:p>
        </p:txBody>
      </p:sp>
      <p:sp>
        <p:nvSpPr>
          <p:cNvPr id="29699" name="Slide Number Placeholder 3">
            <a:extLst>
              <a:ext uri="{FF2B5EF4-FFF2-40B4-BE49-F238E27FC236}">
                <a16:creationId xmlns:a16="http://schemas.microsoft.com/office/drawing/2014/main" id="{00BF9069-6137-6546-B804-AEB6D88E4B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0657522-9111-464C-984A-F6B8CFDE8CC4}" type="slidenum">
              <a:rPr lang="en-US" altLang="en-US">
                <a:solidFill>
                  <a:schemeClr val="accent1"/>
                </a:solidFill>
              </a:rPr>
              <a:pPr fontAlgn="base">
                <a:spcBef>
                  <a:spcPct val="0"/>
                </a:spcBef>
                <a:spcAft>
                  <a:spcPct val="0"/>
                </a:spcAft>
              </a:pPr>
              <a:t>31</a:t>
            </a:fld>
            <a:endParaRPr lang="en-US" altLang="en-US">
              <a:solidFill>
                <a:schemeClr val="accent1"/>
              </a:solidFill>
            </a:endParaRPr>
          </a:p>
        </p:txBody>
      </p:sp>
    </p:spTree>
    <p:extLst>
      <p:ext uri="{BB962C8B-B14F-4D97-AF65-F5344CB8AC3E}">
        <p14:creationId xmlns:p14="http://schemas.microsoft.com/office/powerpoint/2010/main" val="30632430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1">
            <a:extLst>
              <a:ext uri="{FF2B5EF4-FFF2-40B4-BE49-F238E27FC236}">
                <a16:creationId xmlns:a16="http://schemas.microsoft.com/office/drawing/2014/main" id="{EA4C9796-F550-3548-AF7C-EF46D79786C9}"/>
              </a:ext>
            </a:extLst>
          </p:cNvPr>
          <p:cNvSpPr>
            <a:spLocks noGrp="1" noChangeArrowheads="1"/>
          </p:cNvSpPr>
          <p:nvPr>
            <p:ph type="body" sz="quarter" idx="10"/>
          </p:nvPr>
        </p:nvSpPr>
        <p:spPr bwMode="auto">
          <a:xfrm>
            <a:off x="381000" y="1647046"/>
            <a:ext cx="7751763" cy="2351087"/>
          </a:xfrm>
        </p:spPr>
        <p:txBody>
          <a:bodyPr wrap="square" numCol="1" anchorCtr="0" compatLnSpc="1">
            <a:prstTxWarp prst="textNoShape">
              <a:avLst/>
            </a:prstTxWarp>
          </a:bodyPr>
          <a:lstStyle/>
          <a:p>
            <a:r>
              <a:rPr lang="en-US" altLang="en-US" sz="6500" dirty="0" smtClean="0"/>
              <a:t>Discussion / Q&amp;A</a:t>
            </a:r>
            <a:endParaRPr lang="en-US" altLang="en-US" sz="6500" dirty="0"/>
          </a:p>
        </p:txBody>
      </p:sp>
      <p:sp>
        <p:nvSpPr>
          <p:cNvPr id="29699" name="Slide Number Placeholder 3">
            <a:extLst>
              <a:ext uri="{FF2B5EF4-FFF2-40B4-BE49-F238E27FC236}">
                <a16:creationId xmlns:a16="http://schemas.microsoft.com/office/drawing/2014/main" id="{00BF9069-6137-6546-B804-AEB6D88E4B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0657522-9111-464C-984A-F6B8CFDE8CC4}" type="slidenum">
              <a:rPr lang="en-US" altLang="en-US">
                <a:solidFill>
                  <a:schemeClr val="accent1"/>
                </a:solidFill>
              </a:rPr>
              <a:pPr fontAlgn="base">
                <a:spcBef>
                  <a:spcPct val="0"/>
                </a:spcBef>
                <a:spcAft>
                  <a:spcPct val="0"/>
                </a:spcAft>
              </a:pPr>
              <a:t>32</a:t>
            </a:fld>
            <a:endParaRPr lang="en-US" altLang="en-US">
              <a:solidFill>
                <a:schemeClr val="accent1"/>
              </a:solidFill>
            </a:endParaRPr>
          </a:p>
        </p:txBody>
      </p:sp>
    </p:spTree>
    <p:extLst>
      <p:ext uri="{BB962C8B-B14F-4D97-AF65-F5344CB8AC3E}">
        <p14:creationId xmlns:p14="http://schemas.microsoft.com/office/powerpoint/2010/main" val="10328946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Picture Placeholder 1">
            <a:extLst>
              <a:ext uri="{FF2B5EF4-FFF2-40B4-BE49-F238E27FC236}">
                <a16:creationId xmlns:a16="http://schemas.microsoft.com/office/drawing/2014/main" id="{08F23428-522D-C740-A716-E9C94CA99DB7}"/>
              </a:ext>
            </a:extLst>
          </p:cNvPr>
          <p:cNvSpPr>
            <a:spLocks noGrp="1" noChangeArrowheads="1" noTextEdit="1"/>
          </p:cNvSpPr>
          <p:nvPr>
            <p:ph type="pic" sz="quarter" idx="13"/>
          </p:nvPr>
        </p:nvSpPr>
        <p:spPr bwMode="auto">
          <a:xfrm>
            <a:off x="6081354" y="174277"/>
            <a:ext cx="2879753" cy="589034"/>
          </a:xfrm>
          <a:blipFill dpi="0" rotWithShape="1">
            <a:srcRect/>
          </a:blipFill>
        </p:spPr>
      </p:sp>
      <p:sp>
        <p:nvSpPr>
          <p:cNvPr id="3" name="TextBox 2"/>
          <p:cNvSpPr txBox="1"/>
          <p:nvPr/>
        </p:nvSpPr>
        <p:spPr>
          <a:xfrm>
            <a:off x="252948" y="6333458"/>
            <a:ext cx="8621545" cy="430887"/>
          </a:xfrm>
          <a:prstGeom prst="rect">
            <a:avLst/>
          </a:prstGeom>
          <a:noFill/>
        </p:spPr>
        <p:txBody>
          <a:bodyPr wrap="square" rtlCol="0">
            <a:spAutoFit/>
          </a:bodyPr>
          <a:lstStyle/>
          <a:p>
            <a:r>
              <a:rPr lang="en-US" sz="1100" dirty="0"/>
              <a:t>This research was supported by the Canadian Institutes of Health Research (CIHR) (FDN-167263 and GA3-177721), and by the Canadian Institutes of Health Research (CIHR) (VR5-173211) in partnership with the Public Health Agency of Canada, through the COVID-19 Immunity Task Force (CITF).</a:t>
            </a:r>
          </a:p>
        </p:txBody>
      </p:sp>
      <p:sp>
        <p:nvSpPr>
          <p:cNvPr id="7" name="Text Placeholder 1">
            <a:extLst>
              <a:ext uri="{FF2B5EF4-FFF2-40B4-BE49-F238E27FC236}">
                <a16:creationId xmlns:a16="http://schemas.microsoft.com/office/drawing/2014/main" id="{9268DD9F-7101-AD4C-A77E-EDB9B05E73B6}"/>
              </a:ext>
            </a:extLst>
          </p:cNvPr>
          <p:cNvSpPr txBox="1">
            <a:spLocks noChangeArrowheads="1"/>
          </p:cNvSpPr>
          <p:nvPr/>
        </p:nvSpPr>
        <p:spPr bwMode="auto">
          <a:xfrm>
            <a:off x="161508" y="4469778"/>
            <a:ext cx="7923213" cy="766878"/>
          </a:xfrm>
          <a:prstGeom prst="rect">
            <a:avLst/>
          </a:prstGeom>
        </p:spPr>
        <p:txBody>
          <a:bodyPr vert="horz" wrap="square" lIns="91440" tIns="0" rIns="91440" bIns="45720" numCol="1" rtlCol="0" anchorCtr="0" compatLnSpc="1">
            <a:prstTxWarp prst="textNoShape">
              <a:avLst/>
            </a:prstTxWarp>
            <a:normAutofit fontScale="92500"/>
          </a:bodyPr>
          <a:lstStyle>
            <a:lvl1pPr marL="0" indent="0" algn="l" defTabSz="685800" rtl="0" eaLnBrk="1" fontAlgn="base" hangingPunct="1">
              <a:lnSpc>
                <a:spcPct val="100000"/>
              </a:lnSpc>
              <a:spcBef>
                <a:spcPts val="0"/>
              </a:spcBef>
              <a:spcAft>
                <a:spcPct val="0"/>
              </a:spcAft>
              <a:buClr>
                <a:schemeClr val="accent1"/>
              </a:buClr>
              <a:buFont typeface="Arial" panose="020B0604020202020204" pitchFamily="34" charset="0"/>
              <a:buNone/>
              <a:defRPr sz="2400" kern="1200">
                <a:ln>
                  <a:noFill/>
                </a:ln>
                <a:solidFill>
                  <a:schemeClr val="tx1"/>
                </a:solidFill>
                <a:latin typeface="+mn-lt"/>
                <a:ea typeface="+mn-ea"/>
                <a:cs typeface="+mn-cs"/>
              </a:defRPr>
            </a:lvl1pPr>
            <a:lvl2pPr marL="514350" indent="-171450" algn="l" defTabSz="685800" rtl="0" eaLnBrk="1" fontAlgn="base" hangingPunct="1">
              <a:lnSpc>
                <a:spcPts val="5000"/>
              </a:lnSpc>
              <a:spcBef>
                <a:spcPts val="375"/>
              </a:spcBef>
              <a:spcAft>
                <a:spcPct val="0"/>
              </a:spcAft>
              <a:buClr>
                <a:schemeClr val="accent1"/>
              </a:buClr>
              <a:buFont typeface="Arial" panose="020B0604020202020204" pitchFamily="34" charset="0"/>
              <a:buChar char="•"/>
              <a:defRPr sz="3200" kern="1200">
                <a:solidFill>
                  <a:srgbClr val="535659"/>
                </a:solidFill>
                <a:latin typeface="+mn-lt"/>
                <a:ea typeface="+mn-ea"/>
                <a:cs typeface="+mn-cs"/>
              </a:defRPr>
            </a:lvl2pPr>
            <a:lvl3pPr marL="857250" indent="-171450" algn="l" defTabSz="685800" rtl="0" eaLnBrk="1" fontAlgn="base" hangingPunct="1">
              <a:lnSpc>
                <a:spcPts val="4000"/>
              </a:lnSpc>
              <a:spcBef>
                <a:spcPts val="375"/>
              </a:spcBef>
              <a:spcAft>
                <a:spcPct val="0"/>
              </a:spcAft>
              <a:buClr>
                <a:schemeClr val="accent1"/>
              </a:buClr>
              <a:buFont typeface="Arial" panose="020B0604020202020204" pitchFamily="34" charset="0"/>
              <a:buChar char="•"/>
              <a:defRPr sz="2400" kern="1200">
                <a:solidFill>
                  <a:srgbClr val="535659"/>
                </a:solidFill>
                <a:latin typeface="+mn-lt"/>
                <a:ea typeface="+mn-ea"/>
                <a:cs typeface="+mn-cs"/>
              </a:defRPr>
            </a:lvl3pPr>
            <a:lvl4pPr marL="1200150" indent="-171450" algn="l" defTabSz="685800" rtl="0" eaLnBrk="1" fontAlgn="base" hangingPunct="1">
              <a:lnSpc>
                <a:spcPts val="3000"/>
              </a:lnSpc>
              <a:spcBef>
                <a:spcPts val="375"/>
              </a:spcBef>
              <a:spcAft>
                <a:spcPct val="0"/>
              </a:spcAft>
              <a:buClr>
                <a:schemeClr val="accent1"/>
              </a:buClr>
              <a:buFont typeface="Arial" panose="020B0604020202020204" pitchFamily="34" charset="0"/>
              <a:buChar char="•"/>
              <a:defRPr sz="2000" kern="1200">
                <a:solidFill>
                  <a:srgbClr val="535659"/>
                </a:solidFill>
                <a:latin typeface="+mn-lt"/>
                <a:ea typeface="+mn-ea"/>
                <a:cs typeface="+mn-cs"/>
              </a:defRPr>
            </a:lvl4pPr>
            <a:lvl5pPr marL="1657350" indent="-285750" algn="l" defTabSz="685800" rtl="0" eaLnBrk="1" fontAlgn="base" hangingPunct="1">
              <a:lnSpc>
                <a:spcPct val="90000"/>
              </a:lnSpc>
              <a:spcBef>
                <a:spcPts val="375"/>
              </a:spcBef>
              <a:spcAft>
                <a:spcPct val="0"/>
              </a:spcAft>
              <a:buClr>
                <a:schemeClr val="accent1"/>
              </a:buClr>
              <a:buFont typeface="Arial" panose="020B0604020202020204" pitchFamily="34" charset="0"/>
              <a:buChar char="•"/>
              <a:defRPr sz="1400" b="1" kern="1200" spc="600">
                <a:solidFill>
                  <a:srgbClr val="535659"/>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ct val="0"/>
              </a:spcBef>
            </a:pPr>
            <a:r>
              <a:rPr lang="en-US" altLang="en-US" sz="2200" dirty="0" smtClean="0"/>
              <a:t>Olivia Spandier, Dr. Sharmistha </a:t>
            </a:r>
            <a:r>
              <a:rPr lang="en-US" altLang="en-US" sz="2200" dirty="0"/>
              <a:t>Mishra, Allison </a:t>
            </a:r>
            <a:r>
              <a:rPr lang="en-US" altLang="en-US" sz="2200" dirty="0" smtClean="0"/>
              <a:t>Dyer &amp; </a:t>
            </a:r>
            <a:r>
              <a:rPr lang="en-US" altLang="en-US" sz="2200" dirty="0"/>
              <a:t>Frank </a:t>
            </a:r>
            <a:r>
              <a:rPr lang="en-US" altLang="en-US" sz="2200" dirty="0" smtClean="0"/>
              <a:t>Crichlow</a:t>
            </a:r>
          </a:p>
          <a:p>
            <a:pPr>
              <a:spcBef>
                <a:spcPct val="0"/>
              </a:spcBef>
            </a:pPr>
            <a:r>
              <a:rPr lang="en-US" altLang="en-US" sz="2200" dirty="0" smtClean="0"/>
              <a:t>November 2</a:t>
            </a:r>
            <a:r>
              <a:rPr lang="en-US" altLang="en-US" sz="2200" baseline="30000" dirty="0" smtClean="0"/>
              <a:t>nd</a:t>
            </a:r>
            <a:r>
              <a:rPr lang="en-US" altLang="en-US" sz="2200" dirty="0" smtClean="0"/>
              <a:t> 2022</a:t>
            </a:r>
            <a:endParaRPr lang="en-US" altLang="en-US" sz="2200" dirty="0"/>
          </a:p>
        </p:txBody>
      </p:sp>
      <p:sp>
        <p:nvSpPr>
          <p:cNvPr id="9" name="Text Placeholder 2">
            <a:extLst>
              <a:ext uri="{FF2B5EF4-FFF2-40B4-BE49-F238E27FC236}">
                <a16:creationId xmlns:a16="http://schemas.microsoft.com/office/drawing/2014/main" id="{28A2D1D3-B8BD-C34D-9FD4-B180D5F34C67}"/>
              </a:ext>
            </a:extLst>
          </p:cNvPr>
          <p:cNvSpPr txBox="1">
            <a:spLocks noChangeArrowheads="1"/>
          </p:cNvSpPr>
          <p:nvPr/>
        </p:nvSpPr>
        <p:spPr bwMode="auto">
          <a:xfrm>
            <a:off x="161508" y="1034059"/>
            <a:ext cx="8072841" cy="2648479"/>
          </a:xfrm>
          <a:prstGeom prst="rect">
            <a:avLst/>
          </a:prstGeom>
        </p:spPr>
        <p:txBody>
          <a:bodyPr vert="horz" wrap="square" lIns="91440" tIns="0" rIns="91440" bIns="45720" numCol="1" rtlCol="0" anchor="t" anchorCtr="0" compatLnSpc="1">
            <a:prstTxWarp prst="textNoShape">
              <a:avLst/>
            </a:prstTxWarp>
            <a:normAutofit fontScale="85000" lnSpcReduction="20000"/>
          </a:bodyPr>
          <a:lstStyle>
            <a:lvl1pPr marL="0" indent="0" algn="l" defTabSz="685800" rtl="0" eaLnBrk="1" fontAlgn="base" hangingPunct="1">
              <a:lnSpc>
                <a:spcPct val="100000"/>
              </a:lnSpc>
              <a:spcBef>
                <a:spcPts val="0"/>
              </a:spcBef>
              <a:spcAft>
                <a:spcPct val="0"/>
              </a:spcAft>
              <a:buClr>
                <a:schemeClr val="accent1"/>
              </a:buClr>
              <a:buFont typeface="Arial" panose="020B0604020202020204" pitchFamily="34" charset="0"/>
              <a:buNone/>
              <a:defRPr sz="2400" kern="1200">
                <a:ln>
                  <a:noFill/>
                </a:ln>
                <a:solidFill>
                  <a:schemeClr val="tx1"/>
                </a:solidFill>
                <a:latin typeface="+mn-lt"/>
                <a:ea typeface="+mn-ea"/>
                <a:cs typeface="+mn-cs"/>
              </a:defRPr>
            </a:lvl1pPr>
            <a:lvl2pPr marL="514350" indent="-171450" algn="l" defTabSz="685800" rtl="0" eaLnBrk="1" fontAlgn="base" hangingPunct="1">
              <a:lnSpc>
                <a:spcPts val="5000"/>
              </a:lnSpc>
              <a:spcBef>
                <a:spcPts val="375"/>
              </a:spcBef>
              <a:spcAft>
                <a:spcPct val="0"/>
              </a:spcAft>
              <a:buClr>
                <a:schemeClr val="accent1"/>
              </a:buClr>
              <a:buFont typeface="Arial" panose="020B0604020202020204" pitchFamily="34" charset="0"/>
              <a:buChar char="•"/>
              <a:defRPr sz="3200" kern="1200">
                <a:solidFill>
                  <a:srgbClr val="535659"/>
                </a:solidFill>
                <a:latin typeface="+mn-lt"/>
                <a:ea typeface="+mn-ea"/>
                <a:cs typeface="+mn-cs"/>
              </a:defRPr>
            </a:lvl2pPr>
            <a:lvl3pPr marL="857250" indent="-171450" algn="l" defTabSz="685800" rtl="0" eaLnBrk="1" fontAlgn="base" hangingPunct="1">
              <a:lnSpc>
                <a:spcPts val="4000"/>
              </a:lnSpc>
              <a:spcBef>
                <a:spcPts val="375"/>
              </a:spcBef>
              <a:spcAft>
                <a:spcPct val="0"/>
              </a:spcAft>
              <a:buClr>
                <a:schemeClr val="accent1"/>
              </a:buClr>
              <a:buFont typeface="Arial" panose="020B0604020202020204" pitchFamily="34" charset="0"/>
              <a:buChar char="•"/>
              <a:defRPr sz="2400" kern="1200">
                <a:solidFill>
                  <a:srgbClr val="535659"/>
                </a:solidFill>
                <a:latin typeface="+mn-lt"/>
                <a:ea typeface="+mn-ea"/>
                <a:cs typeface="+mn-cs"/>
              </a:defRPr>
            </a:lvl3pPr>
            <a:lvl4pPr marL="1200150" indent="-171450" algn="l" defTabSz="685800" rtl="0" eaLnBrk="1" fontAlgn="base" hangingPunct="1">
              <a:lnSpc>
                <a:spcPts val="3000"/>
              </a:lnSpc>
              <a:spcBef>
                <a:spcPts val="375"/>
              </a:spcBef>
              <a:spcAft>
                <a:spcPct val="0"/>
              </a:spcAft>
              <a:buClr>
                <a:schemeClr val="accent1"/>
              </a:buClr>
              <a:buFont typeface="Arial" panose="020B0604020202020204" pitchFamily="34" charset="0"/>
              <a:buChar char="•"/>
              <a:defRPr sz="2000" kern="1200">
                <a:solidFill>
                  <a:srgbClr val="535659"/>
                </a:solidFill>
                <a:latin typeface="+mn-lt"/>
                <a:ea typeface="+mn-ea"/>
                <a:cs typeface="+mn-cs"/>
              </a:defRPr>
            </a:lvl4pPr>
            <a:lvl5pPr marL="1657350" indent="-285750" algn="l" defTabSz="685800" rtl="0" eaLnBrk="1" fontAlgn="base" hangingPunct="1">
              <a:lnSpc>
                <a:spcPct val="90000"/>
              </a:lnSpc>
              <a:spcBef>
                <a:spcPts val="375"/>
              </a:spcBef>
              <a:spcAft>
                <a:spcPct val="0"/>
              </a:spcAft>
              <a:buClr>
                <a:schemeClr val="accent1"/>
              </a:buClr>
              <a:buFont typeface="Arial" panose="020B0604020202020204" pitchFamily="34" charset="0"/>
              <a:buChar char="•"/>
              <a:defRPr sz="1400" b="1" kern="1200" spc="600">
                <a:solidFill>
                  <a:srgbClr val="535659"/>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ct val="0"/>
              </a:spcBef>
            </a:pPr>
            <a:r>
              <a:rPr lang="en-US" altLang="en-US" sz="5200" b="1" i="1" dirty="0" smtClean="0"/>
              <a:t>Ku-gaa-gii pimitizi-win: </a:t>
            </a:r>
          </a:p>
          <a:p>
            <a:pPr>
              <a:spcBef>
                <a:spcPct val="0"/>
              </a:spcBef>
            </a:pPr>
            <a:endParaRPr lang="en-US" altLang="en-US" sz="3700" i="1" dirty="0" smtClean="0"/>
          </a:p>
          <a:p>
            <a:pPr>
              <a:spcBef>
                <a:spcPct val="0"/>
              </a:spcBef>
            </a:pPr>
            <a:r>
              <a:rPr lang="en-US" altLang="en-US" sz="3700" b="1" dirty="0" smtClean="0"/>
              <a:t>Lessons </a:t>
            </a:r>
            <a:r>
              <a:rPr lang="en-US" altLang="en-US" sz="3700" b="1" dirty="0"/>
              <a:t>learned from conducting a cohort study measuring incidence and</a:t>
            </a:r>
          </a:p>
          <a:p>
            <a:pPr>
              <a:spcBef>
                <a:spcPct val="0"/>
              </a:spcBef>
            </a:pPr>
            <a:r>
              <a:rPr lang="en-US" altLang="en-US" sz="3700" b="1" dirty="0"/>
              <a:t>prevalence of COVID-19 among people experiencing homelessness in Toronto</a:t>
            </a:r>
            <a:endParaRPr lang="en-US" altLang="en-US" dirty="0"/>
          </a:p>
        </p:txBody>
      </p:sp>
    </p:spTree>
    <p:extLst>
      <p:ext uri="{BB962C8B-B14F-4D97-AF65-F5344CB8AC3E}">
        <p14:creationId xmlns:p14="http://schemas.microsoft.com/office/powerpoint/2010/main" val="6223357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1">
            <a:extLst>
              <a:ext uri="{FF2B5EF4-FFF2-40B4-BE49-F238E27FC236}">
                <a16:creationId xmlns:a16="http://schemas.microsoft.com/office/drawing/2014/main" id="{EA4C9796-F550-3548-AF7C-EF46D79786C9}"/>
              </a:ext>
            </a:extLst>
          </p:cNvPr>
          <p:cNvSpPr>
            <a:spLocks noGrp="1" noChangeArrowheads="1"/>
          </p:cNvSpPr>
          <p:nvPr>
            <p:ph type="body" sz="quarter" idx="10"/>
          </p:nvPr>
        </p:nvSpPr>
        <p:spPr bwMode="auto">
          <a:xfrm>
            <a:off x="381000" y="1647046"/>
            <a:ext cx="8164484" cy="2351087"/>
          </a:xfrm>
        </p:spPr>
        <p:txBody>
          <a:bodyPr wrap="square" numCol="1" anchorCtr="0" compatLnSpc="1">
            <a:prstTxWarp prst="textNoShape">
              <a:avLst/>
            </a:prstTxWarp>
          </a:bodyPr>
          <a:lstStyle/>
          <a:p>
            <a:r>
              <a:rPr lang="en-US" altLang="en-US" sz="6500" dirty="0" smtClean="0"/>
              <a:t>Part </a:t>
            </a:r>
            <a:r>
              <a:rPr lang="en-US" altLang="en-US" sz="6500" dirty="0"/>
              <a:t>2</a:t>
            </a:r>
            <a:r>
              <a:rPr lang="en-US" altLang="en-US" sz="6500" dirty="0" smtClean="0"/>
              <a:t>: </a:t>
            </a:r>
          </a:p>
          <a:p>
            <a:r>
              <a:rPr lang="en-US" sz="5400" dirty="0"/>
              <a:t>Data collection: Lessons learned</a:t>
            </a:r>
            <a:endParaRPr lang="en-US" altLang="en-US" sz="5400" dirty="0"/>
          </a:p>
        </p:txBody>
      </p:sp>
      <p:sp>
        <p:nvSpPr>
          <p:cNvPr id="29699" name="Slide Number Placeholder 3">
            <a:extLst>
              <a:ext uri="{FF2B5EF4-FFF2-40B4-BE49-F238E27FC236}">
                <a16:creationId xmlns:a16="http://schemas.microsoft.com/office/drawing/2014/main" id="{00BF9069-6137-6546-B804-AEB6D88E4B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0657522-9111-464C-984A-F6B8CFDE8CC4}" type="slidenum">
              <a:rPr lang="en-US" altLang="en-US">
                <a:solidFill>
                  <a:schemeClr val="accent1"/>
                </a:solidFill>
              </a:rPr>
              <a:pPr fontAlgn="base">
                <a:spcBef>
                  <a:spcPct val="0"/>
                </a:spcBef>
                <a:spcAft>
                  <a:spcPct val="0"/>
                </a:spcAft>
              </a:pPr>
              <a:t>34</a:t>
            </a:fld>
            <a:endParaRPr lang="en-US" altLang="en-US">
              <a:solidFill>
                <a:schemeClr val="accent1"/>
              </a:solidFill>
            </a:endParaRPr>
          </a:p>
        </p:txBody>
      </p:sp>
    </p:spTree>
    <p:extLst>
      <p:ext uri="{BB962C8B-B14F-4D97-AF65-F5344CB8AC3E}">
        <p14:creationId xmlns:p14="http://schemas.microsoft.com/office/powerpoint/2010/main" val="39046628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Recruitment</a:t>
            </a:r>
            <a:endParaRPr lang="en-US" b="1" dirty="0"/>
          </a:p>
        </p:txBody>
      </p:sp>
      <p:sp>
        <p:nvSpPr>
          <p:cNvPr id="3" name="Content Placeholder 2"/>
          <p:cNvSpPr>
            <a:spLocks noGrp="1"/>
          </p:cNvSpPr>
          <p:nvPr>
            <p:ph idx="1"/>
          </p:nvPr>
        </p:nvSpPr>
        <p:spPr>
          <a:xfrm>
            <a:off x="457200" y="1143000"/>
            <a:ext cx="8229600" cy="5715000"/>
          </a:xfrm>
        </p:spPr>
        <p:txBody>
          <a:bodyPr>
            <a:noAutofit/>
          </a:bodyPr>
          <a:lstStyle/>
          <a:p>
            <a:r>
              <a:rPr lang="en-US" dirty="0" smtClean="0"/>
              <a:t>736 participants recruited over 3 months from 61 shelters and physical distancing hotels; follow-ups each 3 months for a year</a:t>
            </a:r>
          </a:p>
          <a:p>
            <a:r>
              <a:rPr lang="en-US" dirty="0"/>
              <a:t>Participants were approached based on a predetermined random </a:t>
            </a:r>
            <a:r>
              <a:rPr lang="en-US" dirty="0" smtClean="0"/>
              <a:t>order</a:t>
            </a:r>
          </a:p>
        </p:txBody>
      </p:sp>
    </p:spTree>
    <p:extLst>
      <p:ext uri="{BB962C8B-B14F-4D97-AF65-F5344CB8AC3E}">
        <p14:creationId xmlns:p14="http://schemas.microsoft.com/office/powerpoint/2010/main" val="30945720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2966"/>
            <a:ext cx="8229600" cy="5653197"/>
          </a:xfrm>
        </p:spPr>
        <p:txBody>
          <a:bodyPr/>
          <a:lstStyle/>
          <a:p>
            <a:r>
              <a:rPr lang="en-US" sz="3200" dirty="0"/>
              <a:t>In-person surveys conducted on IPADS and saliva and blood samples were collected to test for present and past COVID-19 infection </a:t>
            </a:r>
          </a:p>
          <a:p>
            <a:r>
              <a:rPr lang="en-US" sz="3200" dirty="0"/>
              <a:t>Interviewers were screened at each site and wore full PPE, while participants were given a mask and offered hand sanitizer</a:t>
            </a:r>
          </a:p>
          <a:p>
            <a:endParaRPr lang="en-US" sz="3200" dirty="0"/>
          </a:p>
        </p:txBody>
      </p:sp>
      <p:sp>
        <p:nvSpPr>
          <p:cNvPr id="4" name="Slide Number Placeholder 3"/>
          <p:cNvSpPr>
            <a:spLocks noGrp="1"/>
          </p:cNvSpPr>
          <p:nvPr>
            <p:ph type="sldNum" sz="quarter" idx="12"/>
          </p:nvPr>
        </p:nvSpPr>
        <p:spPr/>
        <p:txBody>
          <a:bodyPr/>
          <a:lstStyle/>
          <a:p>
            <a:fld id="{835B4982-9751-4931-98FB-7540513959E9}" type="slidenum">
              <a:rPr lang="en-US" smtClean="0"/>
              <a:t>36</a:t>
            </a:fld>
            <a:endParaRPr lang="en-US"/>
          </a:p>
        </p:txBody>
      </p:sp>
    </p:spTree>
    <p:extLst>
      <p:ext uri="{BB962C8B-B14F-4D97-AF65-F5344CB8AC3E}">
        <p14:creationId xmlns:p14="http://schemas.microsoft.com/office/powerpoint/2010/main" val="4076531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Navigating Data Collection</a:t>
            </a:r>
            <a:endParaRPr lang="en-US" b="1" dirty="0"/>
          </a:p>
        </p:txBody>
      </p:sp>
      <p:sp>
        <p:nvSpPr>
          <p:cNvPr id="3" name="Content Placeholder 2"/>
          <p:cNvSpPr>
            <a:spLocks noGrp="1"/>
          </p:cNvSpPr>
          <p:nvPr>
            <p:ph idx="1"/>
          </p:nvPr>
        </p:nvSpPr>
        <p:spPr>
          <a:xfrm>
            <a:off x="457200" y="1417638"/>
            <a:ext cx="8229600" cy="5156583"/>
          </a:xfrm>
        </p:spPr>
        <p:txBody>
          <a:bodyPr/>
          <a:lstStyle/>
          <a:p>
            <a:r>
              <a:rPr lang="en-US" sz="3200" b="1" dirty="0"/>
              <a:t>Change in unit numbering system – </a:t>
            </a:r>
            <a:r>
              <a:rPr lang="en-US" sz="3200" dirty="0"/>
              <a:t>the system within which we were working was adapting to COVID-19</a:t>
            </a:r>
          </a:p>
          <a:p>
            <a:pPr lvl="1"/>
            <a:r>
              <a:rPr lang="en-US" dirty="0"/>
              <a:t>New numbering systems to ensure physical distancing</a:t>
            </a:r>
          </a:p>
          <a:p>
            <a:pPr lvl="1"/>
            <a:r>
              <a:rPr lang="en-US" dirty="0"/>
              <a:t>Staff called to confirm numbering system the day before site </a:t>
            </a:r>
            <a:r>
              <a:rPr lang="en-US" dirty="0" smtClean="0"/>
              <a:t>visits</a:t>
            </a:r>
            <a:endParaRPr lang="en-US" dirty="0"/>
          </a:p>
        </p:txBody>
      </p:sp>
    </p:spTree>
    <p:extLst>
      <p:ext uri="{BB962C8B-B14F-4D97-AF65-F5344CB8AC3E}">
        <p14:creationId xmlns:p14="http://schemas.microsoft.com/office/powerpoint/2010/main" val="76805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2834"/>
            <a:ext cx="8229600" cy="6361387"/>
          </a:xfrm>
        </p:spPr>
        <p:txBody>
          <a:bodyPr/>
          <a:lstStyle/>
          <a:p>
            <a:r>
              <a:rPr lang="en-US" b="1" dirty="0"/>
              <a:t>Developing trust	</a:t>
            </a:r>
          </a:p>
          <a:p>
            <a:pPr lvl="1"/>
            <a:r>
              <a:rPr lang="en-US" dirty="0" smtClean="0"/>
              <a:t>Provided notification of study, posters at </a:t>
            </a:r>
            <a:r>
              <a:rPr lang="en-US" dirty="0"/>
              <a:t>sites</a:t>
            </a:r>
          </a:p>
          <a:p>
            <a:pPr lvl="1"/>
            <a:r>
              <a:rPr lang="en-US" dirty="0" smtClean="0"/>
              <a:t>Had </a:t>
            </a:r>
            <a:r>
              <a:rPr lang="en-US" dirty="0"/>
              <a:t>shelter staff assist with first contact so that it was a familiar face</a:t>
            </a:r>
          </a:p>
          <a:p>
            <a:pPr lvl="1"/>
            <a:r>
              <a:rPr lang="en-US" dirty="0" smtClean="0"/>
              <a:t>Relationship </a:t>
            </a:r>
            <a:r>
              <a:rPr lang="en-US" dirty="0"/>
              <a:t>building and providing resources</a:t>
            </a:r>
          </a:p>
          <a:p>
            <a:r>
              <a:rPr lang="en-US" b="1" dirty="0"/>
              <a:t>Outbreaks prevented site visits</a:t>
            </a:r>
          </a:p>
          <a:p>
            <a:pPr lvl="1"/>
            <a:r>
              <a:rPr lang="en-US" dirty="0" smtClean="0"/>
              <a:t>Ensured research staff had access </a:t>
            </a:r>
            <a:r>
              <a:rPr lang="en-US" dirty="0"/>
              <a:t>to vaccines and </a:t>
            </a:r>
            <a:r>
              <a:rPr lang="en-US" dirty="0" smtClean="0"/>
              <a:t>N95s </a:t>
            </a:r>
            <a:endParaRPr lang="en-US" dirty="0"/>
          </a:p>
          <a:p>
            <a:pPr lvl="1"/>
            <a:r>
              <a:rPr lang="en-US" dirty="0" smtClean="0"/>
              <a:t>Cleared </a:t>
            </a:r>
            <a:r>
              <a:rPr lang="en-US" dirty="0"/>
              <a:t>to visit sites</a:t>
            </a:r>
          </a:p>
          <a:p>
            <a:endParaRPr lang="en-US" dirty="0"/>
          </a:p>
          <a:p>
            <a:endParaRPr lang="en-US" dirty="0"/>
          </a:p>
        </p:txBody>
      </p:sp>
      <p:sp>
        <p:nvSpPr>
          <p:cNvPr id="4" name="Slide Number Placeholder 3"/>
          <p:cNvSpPr>
            <a:spLocks noGrp="1"/>
          </p:cNvSpPr>
          <p:nvPr>
            <p:ph type="sldNum" sz="quarter" idx="12"/>
          </p:nvPr>
        </p:nvSpPr>
        <p:spPr/>
        <p:txBody>
          <a:bodyPr/>
          <a:lstStyle/>
          <a:p>
            <a:fld id="{835B4982-9751-4931-98FB-7540513959E9}" type="slidenum">
              <a:rPr lang="en-US" smtClean="0"/>
              <a:t>38</a:t>
            </a:fld>
            <a:endParaRPr lang="en-US"/>
          </a:p>
        </p:txBody>
      </p:sp>
    </p:spTree>
    <p:extLst>
      <p:ext uri="{BB962C8B-B14F-4D97-AF65-F5344CB8AC3E}">
        <p14:creationId xmlns:p14="http://schemas.microsoft.com/office/powerpoint/2010/main" val="13290069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6710"/>
            <a:ext cx="8229600" cy="6771290"/>
          </a:xfrm>
        </p:spPr>
        <p:txBody>
          <a:bodyPr/>
          <a:lstStyle/>
          <a:p>
            <a:r>
              <a:rPr lang="en-US" sz="2400" b="1" dirty="0"/>
              <a:t>Participants moved and or were discharged and not able to go back to their original interview site</a:t>
            </a:r>
          </a:p>
          <a:p>
            <a:pPr lvl="1"/>
            <a:r>
              <a:rPr lang="en-US" sz="2400" dirty="0"/>
              <a:t>Interviewers obtained detailed contact information on participants and </a:t>
            </a:r>
            <a:r>
              <a:rPr lang="en-US" sz="2400" dirty="0" smtClean="0"/>
              <a:t>contacts</a:t>
            </a:r>
            <a:endParaRPr lang="en-US" sz="2400" dirty="0"/>
          </a:p>
          <a:p>
            <a:pPr lvl="1"/>
            <a:r>
              <a:rPr lang="en-US" sz="2400" dirty="0"/>
              <a:t>Developed </a:t>
            </a:r>
            <a:r>
              <a:rPr lang="en-US" sz="2400" dirty="0" smtClean="0"/>
              <a:t>relationship </a:t>
            </a:r>
            <a:r>
              <a:rPr lang="en-US" sz="2400" dirty="0"/>
              <a:t>with Bond Place, Heyworth House and Good Shepherd to interview participants not currently residing there</a:t>
            </a:r>
          </a:p>
          <a:p>
            <a:pPr lvl="1"/>
            <a:r>
              <a:rPr lang="en-US" sz="2400" dirty="0"/>
              <a:t>If consented, used SSHA reports to find out where they were staying</a:t>
            </a:r>
          </a:p>
          <a:p>
            <a:pPr lvl="1"/>
            <a:r>
              <a:rPr lang="en-US" sz="2400" dirty="0"/>
              <a:t>Letters for participants left at sites if they were not present</a:t>
            </a:r>
          </a:p>
          <a:p>
            <a:endParaRPr lang="en-US" sz="2400" dirty="0"/>
          </a:p>
          <a:p>
            <a:endParaRPr lang="en-US" sz="2400" dirty="0"/>
          </a:p>
        </p:txBody>
      </p:sp>
      <p:sp>
        <p:nvSpPr>
          <p:cNvPr id="4" name="Slide Number Placeholder 3"/>
          <p:cNvSpPr>
            <a:spLocks noGrp="1"/>
          </p:cNvSpPr>
          <p:nvPr>
            <p:ph type="sldNum" sz="quarter" idx="12"/>
          </p:nvPr>
        </p:nvSpPr>
        <p:spPr/>
        <p:txBody>
          <a:bodyPr/>
          <a:lstStyle/>
          <a:p>
            <a:fld id="{835B4982-9751-4931-98FB-7540513959E9}" type="slidenum">
              <a:rPr lang="en-US" smtClean="0"/>
              <a:t>39</a:t>
            </a:fld>
            <a:endParaRPr lang="en-US"/>
          </a:p>
        </p:txBody>
      </p:sp>
    </p:spTree>
    <p:extLst>
      <p:ext uri="{BB962C8B-B14F-4D97-AF65-F5344CB8AC3E}">
        <p14:creationId xmlns:p14="http://schemas.microsoft.com/office/powerpoint/2010/main" val="2824981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Acknowledging Terminology:</a:t>
            </a:r>
          </a:p>
          <a:p>
            <a:endParaRPr lang="en-US" dirty="0" smtClean="0"/>
          </a:p>
          <a:p>
            <a:r>
              <a:rPr lang="en-US" dirty="0" smtClean="0"/>
              <a:t>People experiencing homelessness</a:t>
            </a:r>
            <a:endParaRPr lang="en-US" dirty="0"/>
          </a:p>
        </p:txBody>
      </p:sp>
      <p:sp>
        <p:nvSpPr>
          <p:cNvPr id="3" name="Slide Number Placeholder 2"/>
          <p:cNvSpPr>
            <a:spLocks noGrp="1"/>
          </p:cNvSpPr>
          <p:nvPr>
            <p:ph type="sldNum" sz="quarter" idx="13"/>
          </p:nvPr>
        </p:nvSpPr>
        <p:spPr/>
        <p:txBody>
          <a:bodyPr/>
          <a:lstStyle/>
          <a:p>
            <a:pPr>
              <a:defRPr/>
            </a:pPr>
            <a:fld id="{49523952-F843-9348-92E8-C044496A33A0}" type="slidenum">
              <a:rPr lang="en-US" smtClean="0"/>
              <a:pPr>
                <a:defRPr/>
              </a:pPr>
              <a:t>4</a:t>
            </a:fld>
            <a:endParaRPr lang="en-US" dirty="0"/>
          </a:p>
        </p:txBody>
      </p:sp>
    </p:spTree>
    <p:extLst>
      <p:ext uri="{BB962C8B-B14F-4D97-AF65-F5344CB8AC3E}">
        <p14:creationId xmlns:p14="http://schemas.microsoft.com/office/powerpoint/2010/main" val="10429818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545" y="0"/>
            <a:ext cx="8229600" cy="6858000"/>
          </a:xfrm>
        </p:spPr>
        <p:txBody>
          <a:bodyPr>
            <a:noAutofit/>
          </a:bodyPr>
          <a:lstStyle/>
          <a:p>
            <a:r>
              <a:rPr lang="en-US" sz="2800" b="1" dirty="0"/>
              <a:t>Access</a:t>
            </a:r>
          </a:p>
          <a:p>
            <a:pPr lvl="1"/>
            <a:r>
              <a:rPr lang="en-US" sz="2800" dirty="0"/>
              <a:t>Used a call-in translation service </a:t>
            </a:r>
          </a:p>
          <a:p>
            <a:pPr lvl="1"/>
            <a:r>
              <a:rPr lang="en-US" sz="2800" dirty="0"/>
              <a:t>We travelled to participants and performed home visits and outreaches to increase accessibility for all participants</a:t>
            </a:r>
          </a:p>
          <a:p>
            <a:pPr lvl="1"/>
            <a:r>
              <a:rPr lang="en-US" sz="2800" dirty="0"/>
              <a:t>Met people in their location of choice (</a:t>
            </a:r>
            <a:r>
              <a:rPr lang="en-US" sz="2800" dirty="0" err="1"/>
              <a:t>ie</a:t>
            </a:r>
            <a:r>
              <a:rPr lang="en-US" sz="2800" dirty="0"/>
              <a:t>. park, mall, coffee shop)</a:t>
            </a:r>
          </a:p>
          <a:p>
            <a:pPr lvl="1"/>
            <a:r>
              <a:rPr lang="en-US" sz="2800" dirty="0"/>
              <a:t>Option of accessible sites for interviews</a:t>
            </a:r>
          </a:p>
          <a:p>
            <a:pPr lvl="1"/>
            <a:r>
              <a:rPr lang="en-US" sz="2800" dirty="0"/>
              <a:t>Coordinated with detention centers to arrange transportation to and from interviews</a:t>
            </a:r>
          </a:p>
          <a:p>
            <a:pPr lvl="1"/>
            <a:endParaRPr lang="en-US" sz="2800" dirty="0"/>
          </a:p>
        </p:txBody>
      </p:sp>
    </p:spTree>
    <p:extLst>
      <p:ext uri="{BB962C8B-B14F-4D97-AF65-F5344CB8AC3E}">
        <p14:creationId xmlns:p14="http://schemas.microsoft.com/office/powerpoint/2010/main" val="565161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1">
            <a:extLst>
              <a:ext uri="{FF2B5EF4-FFF2-40B4-BE49-F238E27FC236}">
                <a16:creationId xmlns:a16="http://schemas.microsoft.com/office/drawing/2014/main" id="{EA4C9796-F550-3548-AF7C-EF46D79786C9}"/>
              </a:ext>
            </a:extLst>
          </p:cNvPr>
          <p:cNvSpPr>
            <a:spLocks noGrp="1" noChangeArrowheads="1"/>
          </p:cNvSpPr>
          <p:nvPr>
            <p:ph type="body" sz="quarter" idx="10"/>
          </p:nvPr>
        </p:nvSpPr>
        <p:spPr bwMode="auto">
          <a:xfrm>
            <a:off x="381000" y="1647046"/>
            <a:ext cx="8164484" cy="2351087"/>
          </a:xfrm>
        </p:spPr>
        <p:txBody>
          <a:bodyPr wrap="square" numCol="1" anchorCtr="0" compatLnSpc="1">
            <a:prstTxWarp prst="textNoShape">
              <a:avLst/>
            </a:prstTxWarp>
          </a:bodyPr>
          <a:lstStyle/>
          <a:p>
            <a:r>
              <a:rPr lang="en-US" altLang="en-US" sz="6500" dirty="0" smtClean="0"/>
              <a:t>Part </a:t>
            </a:r>
            <a:r>
              <a:rPr lang="en-US" altLang="en-US" sz="6500" dirty="0"/>
              <a:t>3</a:t>
            </a:r>
            <a:r>
              <a:rPr lang="en-US" altLang="en-US" sz="6500" dirty="0" smtClean="0"/>
              <a:t>: </a:t>
            </a:r>
          </a:p>
          <a:p>
            <a:r>
              <a:rPr lang="en-US" altLang="en-US" sz="5400" dirty="0" smtClean="0"/>
              <a:t>Mathematical Modelling</a:t>
            </a:r>
            <a:endParaRPr lang="en-US" altLang="en-US" sz="5400" dirty="0"/>
          </a:p>
        </p:txBody>
      </p:sp>
      <p:sp>
        <p:nvSpPr>
          <p:cNvPr id="29699" name="Slide Number Placeholder 3">
            <a:extLst>
              <a:ext uri="{FF2B5EF4-FFF2-40B4-BE49-F238E27FC236}">
                <a16:creationId xmlns:a16="http://schemas.microsoft.com/office/drawing/2014/main" id="{00BF9069-6137-6546-B804-AEB6D88E4B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0657522-9111-464C-984A-F6B8CFDE8CC4}" type="slidenum">
              <a:rPr lang="en-US" altLang="en-US">
                <a:solidFill>
                  <a:schemeClr val="accent1"/>
                </a:solidFill>
              </a:rPr>
              <a:pPr fontAlgn="base">
                <a:spcBef>
                  <a:spcPct val="0"/>
                </a:spcBef>
                <a:spcAft>
                  <a:spcPct val="0"/>
                </a:spcAft>
              </a:pPr>
              <a:t>41</a:t>
            </a:fld>
            <a:endParaRPr lang="en-US" altLang="en-US">
              <a:solidFill>
                <a:schemeClr val="accent1"/>
              </a:solidFill>
            </a:endParaRPr>
          </a:p>
        </p:txBody>
      </p:sp>
    </p:spTree>
    <p:extLst>
      <p:ext uri="{BB962C8B-B14F-4D97-AF65-F5344CB8AC3E}">
        <p14:creationId xmlns:p14="http://schemas.microsoft.com/office/powerpoint/2010/main" val="7033333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CA" dirty="0"/>
              <a:t>Mathematical models can be used to:</a:t>
            </a:r>
            <a:endParaRPr lang="en-US" dirty="0"/>
          </a:p>
        </p:txBody>
      </p:sp>
      <p:sp>
        <p:nvSpPr>
          <p:cNvPr id="3" name="Text Placeholder 2"/>
          <p:cNvSpPr>
            <a:spLocks noGrp="1"/>
          </p:cNvSpPr>
          <p:nvPr>
            <p:ph type="body" sz="quarter" idx="12"/>
          </p:nvPr>
        </p:nvSpPr>
        <p:spPr/>
        <p:txBody>
          <a:bodyPr/>
          <a:lstStyle/>
          <a:p>
            <a:pPr marL="514350" indent="-514350">
              <a:buAutoNum type="arabicParenR"/>
            </a:pPr>
            <a:r>
              <a:rPr lang="en-CA" sz="2800" dirty="0"/>
              <a:t>Project what might happen </a:t>
            </a:r>
            <a:r>
              <a:rPr lang="en-CA" sz="2800" dirty="0" smtClean="0">
                <a:solidFill>
                  <a:srgbClr val="FF0000"/>
                </a:solidFill>
              </a:rPr>
              <a:t>next</a:t>
            </a:r>
            <a:endParaRPr lang="en-CA" sz="2800" dirty="0">
              <a:solidFill>
                <a:srgbClr val="FF0000"/>
              </a:solidFill>
            </a:endParaRPr>
          </a:p>
          <a:p>
            <a:pPr marL="514350" indent="-514350">
              <a:buAutoNum type="arabicParenR"/>
            </a:pPr>
            <a:r>
              <a:rPr lang="en-CA" sz="2800" dirty="0"/>
              <a:t>Explain </a:t>
            </a:r>
            <a:r>
              <a:rPr lang="en-CA" sz="2800" dirty="0">
                <a:solidFill>
                  <a:srgbClr val="FF0000"/>
                </a:solidFill>
              </a:rPr>
              <a:t>why </a:t>
            </a:r>
            <a:r>
              <a:rPr lang="en-CA" sz="2800" dirty="0"/>
              <a:t>something </a:t>
            </a:r>
            <a:r>
              <a:rPr lang="en-CA" sz="2800" dirty="0" smtClean="0"/>
              <a:t>happened</a:t>
            </a:r>
            <a:endParaRPr lang="en-CA" sz="2800" dirty="0"/>
          </a:p>
          <a:p>
            <a:pPr marL="514350" indent="-514350">
              <a:buAutoNum type="arabicParenR"/>
            </a:pPr>
            <a:r>
              <a:rPr lang="en-CA" sz="2800" dirty="0"/>
              <a:t>Compare the potential benefits of </a:t>
            </a:r>
            <a:r>
              <a:rPr lang="en-CA" sz="2800" dirty="0">
                <a:solidFill>
                  <a:srgbClr val="FF0000"/>
                </a:solidFill>
              </a:rPr>
              <a:t>different strategies </a:t>
            </a:r>
            <a:r>
              <a:rPr lang="en-CA" sz="2800" dirty="0"/>
              <a:t>and policy </a:t>
            </a:r>
            <a:r>
              <a:rPr lang="en-CA" sz="2800" dirty="0" smtClean="0"/>
              <a:t>decisions</a:t>
            </a:r>
            <a:endParaRPr lang="en-CA" sz="2800" dirty="0"/>
          </a:p>
          <a:p>
            <a:pPr marL="514350" indent="-514350">
              <a:buAutoNum type="arabicParenR"/>
            </a:pPr>
            <a:r>
              <a:rPr lang="en-CA" sz="2800" dirty="0"/>
              <a:t>Identify </a:t>
            </a:r>
            <a:r>
              <a:rPr lang="en-CA" sz="2800" dirty="0">
                <a:solidFill>
                  <a:srgbClr val="FF0000"/>
                </a:solidFill>
              </a:rPr>
              <a:t>what data are needed </a:t>
            </a:r>
            <a:r>
              <a:rPr lang="en-CA" sz="2800" dirty="0"/>
              <a:t>to generate more accurate answers</a:t>
            </a:r>
          </a:p>
          <a:p>
            <a:pPr marL="0" indent="0">
              <a:buNone/>
            </a:pPr>
            <a:endParaRPr lang="en-AS" sz="2400" dirty="0"/>
          </a:p>
          <a:p>
            <a:endParaRPr lang="en-US" sz="2400" dirty="0"/>
          </a:p>
        </p:txBody>
      </p:sp>
      <p:sp>
        <p:nvSpPr>
          <p:cNvPr id="4" name="Slide Number Placeholder 3"/>
          <p:cNvSpPr>
            <a:spLocks noGrp="1"/>
          </p:cNvSpPr>
          <p:nvPr>
            <p:ph type="sldNum" sz="quarter" idx="13"/>
          </p:nvPr>
        </p:nvSpPr>
        <p:spPr/>
        <p:txBody>
          <a:bodyPr/>
          <a:lstStyle/>
          <a:p>
            <a:pPr>
              <a:defRPr/>
            </a:pPr>
            <a:fld id="{21D938B7-05DC-3649-90FC-6030C32E9551}" type="slidenum">
              <a:rPr lang="en-US" smtClean="0"/>
              <a:pPr>
                <a:defRPr/>
              </a:pPr>
              <a:t>42</a:t>
            </a:fld>
            <a:endParaRPr lang="en-US" dirty="0"/>
          </a:p>
        </p:txBody>
      </p:sp>
    </p:spTree>
    <p:extLst>
      <p:ext uri="{BB962C8B-B14F-4D97-AF65-F5344CB8AC3E}">
        <p14:creationId xmlns:p14="http://schemas.microsoft.com/office/powerpoint/2010/main" val="3131521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r="2433" b="10540"/>
          <a:stretch/>
        </p:blipFill>
        <p:spPr>
          <a:xfrm>
            <a:off x="405800" y="944085"/>
            <a:ext cx="8409016" cy="4956843"/>
          </a:xfrm>
          <a:prstGeom prst="rect">
            <a:avLst/>
          </a:prstGeom>
          <a:ln>
            <a:noFill/>
          </a:ln>
          <a:effectLst>
            <a:softEdge rad="112500"/>
          </a:effectLst>
        </p:spPr>
      </p:pic>
      <p:sp>
        <p:nvSpPr>
          <p:cNvPr id="3" name="Text Placeholder 2"/>
          <p:cNvSpPr>
            <a:spLocks noGrp="1"/>
          </p:cNvSpPr>
          <p:nvPr>
            <p:ph type="body" sz="quarter" idx="11"/>
          </p:nvPr>
        </p:nvSpPr>
        <p:spPr>
          <a:xfrm>
            <a:off x="405800" y="518428"/>
            <a:ext cx="6177880" cy="509708"/>
          </a:xfrm>
        </p:spPr>
        <p:txBody>
          <a:bodyPr>
            <a:noAutofit/>
          </a:bodyPr>
          <a:lstStyle/>
          <a:p>
            <a:r>
              <a:rPr lang="en-US" sz="3600" dirty="0" smtClean="0"/>
              <a:t>Data on Cases</a:t>
            </a:r>
            <a:endParaRPr lang="en-US" sz="3600" dirty="0"/>
          </a:p>
        </p:txBody>
      </p:sp>
      <p:sp>
        <p:nvSpPr>
          <p:cNvPr id="4" name="Slide Number Placeholder 3"/>
          <p:cNvSpPr>
            <a:spLocks noGrp="1"/>
          </p:cNvSpPr>
          <p:nvPr>
            <p:ph type="sldNum" sz="quarter" idx="14"/>
          </p:nvPr>
        </p:nvSpPr>
        <p:spPr/>
        <p:txBody>
          <a:bodyPr/>
          <a:lstStyle/>
          <a:p>
            <a:pPr>
              <a:defRPr/>
            </a:pPr>
            <a:fld id="{C7BA4589-56E1-1B48-9CAA-65D269E7B3BB}" type="slidenum">
              <a:rPr lang="en-US" smtClean="0"/>
              <a:pPr>
                <a:defRPr/>
              </a:pPr>
              <a:t>43</a:t>
            </a:fld>
            <a:endParaRPr lang="en-US" dirty="0"/>
          </a:p>
        </p:txBody>
      </p:sp>
    </p:spTree>
    <p:extLst>
      <p:ext uri="{BB962C8B-B14F-4D97-AF65-F5344CB8AC3E}">
        <p14:creationId xmlns:p14="http://schemas.microsoft.com/office/powerpoint/2010/main" val="26884635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b="1233"/>
          <a:stretch/>
        </p:blipFill>
        <p:spPr>
          <a:xfrm>
            <a:off x="123470" y="780289"/>
            <a:ext cx="9020530" cy="5035296"/>
          </a:xfrm>
        </p:spPr>
      </p:pic>
      <p:sp>
        <p:nvSpPr>
          <p:cNvPr id="4" name="Slide Number Placeholder 3"/>
          <p:cNvSpPr>
            <a:spLocks noGrp="1"/>
          </p:cNvSpPr>
          <p:nvPr>
            <p:ph type="sldNum" sz="quarter" idx="14"/>
          </p:nvPr>
        </p:nvSpPr>
        <p:spPr/>
        <p:txBody>
          <a:bodyPr/>
          <a:lstStyle/>
          <a:p>
            <a:pPr>
              <a:defRPr/>
            </a:pPr>
            <a:fld id="{C7BA4589-56E1-1B48-9CAA-65D269E7B3BB}" type="slidenum">
              <a:rPr lang="en-US" smtClean="0"/>
              <a:pPr>
                <a:defRPr/>
              </a:pPr>
              <a:t>44</a:t>
            </a:fld>
            <a:endParaRPr lang="en-US" dirty="0"/>
          </a:p>
        </p:txBody>
      </p:sp>
    </p:spTree>
    <p:extLst>
      <p:ext uri="{BB962C8B-B14F-4D97-AF65-F5344CB8AC3E}">
        <p14:creationId xmlns:p14="http://schemas.microsoft.com/office/powerpoint/2010/main" val="3497091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19160" y="1312990"/>
            <a:ext cx="8129467" cy="4370387"/>
          </a:xfrm>
        </p:spPr>
      </p:pic>
      <p:sp>
        <p:nvSpPr>
          <p:cNvPr id="3" name="Text Placeholder 2"/>
          <p:cNvSpPr>
            <a:spLocks noGrp="1"/>
          </p:cNvSpPr>
          <p:nvPr>
            <p:ph type="body" sz="quarter" idx="11"/>
          </p:nvPr>
        </p:nvSpPr>
        <p:spPr>
          <a:xfrm>
            <a:off x="405800" y="518428"/>
            <a:ext cx="8316960" cy="509708"/>
          </a:xfrm>
        </p:spPr>
        <p:txBody>
          <a:bodyPr>
            <a:noAutofit/>
          </a:bodyPr>
          <a:lstStyle/>
          <a:p>
            <a:r>
              <a:rPr lang="en-CA" sz="3600" dirty="0" smtClean="0"/>
              <a:t>A </a:t>
            </a:r>
            <a:r>
              <a:rPr lang="en-CA" sz="3600" dirty="0"/>
              <a:t>new mathematical model</a:t>
            </a:r>
            <a:endParaRPr lang="en-US" sz="3600" dirty="0"/>
          </a:p>
        </p:txBody>
      </p:sp>
      <p:sp>
        <p:nvSpPr>
          <p:cNvPr id="4" name="Slide Number Placeholder 3"/>
          <p:cNvSpPr>
            <a:spLocks noGrp="1"/>
          </p:cNvSpPr>
          <p:nvPr>
            <p:ph type="sldNum" sz="quarter" idx="14"/>
          </p:nvPr>
        </p:nvSpPr>
        <p:spPr/>
        <p:txBody>
          <a:bodyPr/>
          <a:lstStyle/>
          <a:p>
            <a:pPr>
              <a:defRPr/>
            </a:pPr>
            <a:fld id="{C7BA4589-56E1-1B48-9CAA-65D269E7B3BB}" type="slidenum">
              <a:rPr lang="en-US" smtClean="0"/>
              <a:pPr>
                <a:defRPr/>
              </a:pPr>
              <a:t>45</a:t>
            </a:fld>
            <a:endParaRPr lang="en-US" dirty="0"/>
          </a:p>
        </p:txBody>
      </p:sp>
    </p:spTree>
    <p:extLst>
      <p:ext uri="{BB962C8B-B14F-4D97-AF65-F5344CB8AC3E}">
        <p14:creationId xmlns:p14="http://schemas.microsoft.com/office/powerpoint/2010/main" val="1258599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82546" y="646176"/>
            <a:ext cx="8862478" cy="5061585"/>
          </a:xfrm>
        </p:spPr>
      </p:pic>
      <p:sp>
        <p:nvSpPr>
          <p:cNvPr id="4" name="Slide Number Placeholder 3"/>
          <p:cNvSpPr>
            <a:spLocks noGrp="1"/>
          </p:cNvSpPr>
          <p:nvPr>
            <p:ph type="sldNum" sz="quarter" idx="14"/>
          </p:nvPr>
        </p:nvSpPr>
        <p:spPr/>
        <p:txBody>
          <a:bodyPr/>
          <a:lstStyle/>
          <a:p>
            <a:pPr>
              <a:defRPr/>
            </a:pPr>
            <a:fld id="{C7BA4589-56E1-1B48-9CAA-65D269E7B3BB}" type="slidenum">
              <a:rPr lang="en-US" smtClean="0"/>
              <a:pPr>
                <a:defRPr/>
              </a:pPr>
              <a:t>46</a:t>
            </a:fld>
            <a:endParaRPr lang="en-US" dirty="0"/>
          </a:p>
        </p:txBody>
      </p:sp>
    </p:spTree>
    <p:extLst>
      <p:ext uri="{BB962C8B-B14F-4D97-AF65-F5344CB8AC3E}">
        <p14:creationId xmlns:p14="http://schemas.microsoft.com/office/powerpoint/2010/main" val="20217196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1000" y="451565"/>
            <a:ext cx="7397187" cy="898410"/>
          </a:xfrm>
        </p:spPr>
        <p:txBody>
          <a:bodyPr/>
          <a:lstStyle/>
          <a:p>
            <a:r>
              <a:rPr lang="en-US" dirty="0" smtClean="0"/>
              <a:t>Put numbers to…</a:t>
            </a:r>
            <a:endParaRPr lang="en-US" dirty="0"/>
          </a:p>
        </p:txBody>
      </p:sp>
      <p:sp>
        <p:nvSpPr>
          <p:cNvPr id="3" name="Text Placeholder 2"/>
          <p:cNvSpPr>
            <a:spLocks noGrp="1"/>
          </p:cNvSpPr>
          <p:nvPr>
            <p:ph type="body" sz="quarter" idx="12"/>
          </p:nvPr>
        </p:nvSpPr>
        <p:spPr>
          <a:xfrm>
            <a:off x="381000" y="1232766"/>
            <a:ext cx="7985125" cy="3821987"/>
          </a:xfrm>
        </p:spPr>
        <p:txBody>
          <a:bodyPr/>
          <a:lstStyle/>
          <a:p>
            <a:pPr>
              <a:lnSpc>
                <a:spcPct val="100000"/>
              </a:lnSpc>
            </a:pPr>
            <a:r>
              <a:rPr lang="en-CA" sz="2400" dirty="0"/>
              <a:t>Past</a:t>
            </a:r>
          </a:p>
          <a:p>
            <a:pPr lvl="1">
              <a:lnSpc>
                <a:spcPct val="100000"/>
              </a:lnSpc>
            </a:pPr>
            <a:r>
              <a:rPr lang="en-CA" sz="2400" dirty="0"/>
              <a:t>How many cases were prevented to date with the strategies put into place?</a:t>
            </a:r>
          </a:p>
          <a:p>
            <a:pPr>
              <a:lnSpc>
                <a:spcPct val="100000"/>
              </a:lnSpc>
            </a:pPr>
            <a:r>
              <a:rPr lang="en-CA" sz="2400" dirty="0"/>
              <a:t>Future</a:t>
            </a:r>
          </a:p>
          <a:p>
            <a:pPr lvl="1">
              <a:lnSpc>
                <a:spcPct val="100000"/>
              </a:lnSpc>
            </a:pPr>
            <a:r>
              <a:rPr lang="en-CA" sz="2400" dirty="0"/>
              <a:t>Risk of future outbreaks if status quo remains?</a:t>
            </a:r>
          </a:p>
          <a:p>
            <a:pPr lvl="1">
              <a:lnSpc>
                <a:spcPct val="100000"/>
              </a:lnSpc>
            </a:pPr>
            <a:r>
              <a:rPr lang="en-CA" sz="2400" dirty="0"/>
              <a:t>Size of future outbreaks if status quo remains?</a:t>
            </a:r>
          </a:p>
          <a:p>
            <a:pPr lvl="1">
              <a:lnSpc>
                <a:spcPct val="100000"/>
              </a:lnSpc>
            </a:pPr>
            <a:r>
              <a:rPr lang="en-CA" sz="2400" dirty="0"/>
              <a:t>What </a:t>
            </a:r>
            <a:r>
              <a:rPr lang="en-CA" sz="2400" dirty="0">
                <a:solidFill>
                  <a:srgbClr val="FF0000"/>
                </a:solidFill>
              </a:rPr>
              <a:t>strategies</a:t>
            </a:r>
            <a:r>
              <a:rPr lang="en-CA" sz="2400" dirty="0"/>
              <a:t> could minimize risk of future outbreaks?</a:t>
            </a:r>
          </a:p>
          <a:p>
            <a:pPr lvl="1">
              <a:lnSpc>
                <a:spcPct val="100000"/>
              </a:lnSpc>
            </a:pPr>
            <a:r>
              <a:rPr lang="en-CA" sz="2400" dirty="0"/>
              <a:t>What pre-pandemic or inter-pandemic </a:t>
            </a:r>
            <a:r>
              <a:rPr lang="en-CA" sz="2400" dirty="0">
                <a:solidFill>
                  <a:srgbClr val="FF0000"/>
                </a:solidFill>
              </a:rPr>
              <a:t>policies</a:t>
            </a:r>
            <a:r>
              <a:rPr lang="en-CA" sz="2400" dirty="0"/>
              <a:t> could minimize risk of future outbreaks</a:t>
            </a:r>
            <a:r>
              <a:rPr lang="en-CA" sz="2400" dirty="0" smtClean="0"/>
              <a:t>?</a:t>
            </a:r>
            <a:endParaRPr lang="en-CA" sz="2400" dirty="0"/>
          </a:p>
          <a:p>
            <a:pPr>
              <a:lnSpc>
                <a:spcPct val="100000"/>
              </a:lnSpc>
            </a:pPr>
            <a:r>
              <a:rPr lang="en-CA" sz="2400" dirty="0"/>
              <a:t>Support advocacy</a:t>
            </a:r>
          </a:p>
          <a:p>
            <a:pPr>
              <a:lnSpc>
                <a:spcPct val="100000"/>
              </a:lnSpc>
            </a:pPr>
            <a:r>
              <a:rPr lang="en-CA" sz="2400" dirty="0"/>
              <a:t>Inform policies</a:t>
            </a:r>
          </a:p>
          <a:p>
            <a:pPr>
              <a:lnSpc>
                <a:spcPct val="100000"/>
              </a:lnSpc>
            </a:pPr>
            <a:endParaRPr lang="en-US" dirty="0"/>
          </a:p>
        </p:txBody>
      </p:sp>
      <p:sp>
        <p:nvSpPr>
          <p:cNvPr id="4" name="Slide Number Placeholder 3"/>
          <p:cNvSpPr>
            <a:spLocks noGrp="1"/>
          </p:cNvSpPr>
          <p:nvPr>
            <p:ph type="sldNum" sz="quarter" idx="13"/>
          </p:nvPr>
        </p:nvSpPr>
        <p:spPr/>
        <p:txBody>
          <a:bodyPr/>
          <a:lstStyle/>
          <a:p>
            <a:pPr>
              <a:defRPr/>
            </a:pPr>
            <a:fld id="{21D938B7-05DC-3649-90FC-6030C32E9551}" type="slidenum">
              <a:rPr lang="en-US" smtClean="0"/>
              <a:pPr>
                <a:defRPr/>
              </a:pPr>
              <a:t>47</a:t>
            </a:fld>
            <a:endParaRPr lang="en-US" dirty="0"/>
          </a:p>
        </p:txBody>
      </p:sp>
    </p:spTree>
    <p:extLst>
      <p:ext uri="{BB962C8B-B14F-4D97-AF65-F5344CB8AC3E}">
        <p14:creationId xmlns:p14="http://schemas.microsoft.com/office/powerpoint/2010/main" val="38167854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1">
            <a:extLst>
              <a:ext uri="{FF2B5EF4-FFF2-40B4-BE49-F238E27FC236}">
                <a16:creationId xmlns:a16="http://schemas.microsoft.com/office/drawing/2014/main" id="{EA4C9796-F550-3548-AF7C-EF46D79786C9}"/>
              </a:ext>
            </a:extLst>
          </p:cNvPr>
          <p:cNvSpPr>
            <a:spLocks noGrp="1" noChangeArrowheads="1"/>
          </p:cNvSpPr>
          <p:nvPr>
            <p:ph type="body" sz="quarter" idx="10"/>
          </p:nvPr>
        </p:nvSpPr>
        <p:spPr bwMode="auto">
          <a:xfrm>
            <a:off x="381000" y="1647046"/>
            <a:ext cx="7751763" cy="2351087"/>
          </a:xfrm>
        </p:spPr>
        <p:txBody>
          <a:bodyPr wrap="square" numCol="1" anchorCtr="0" compatLnSpc="1">
            <a:prstTxWarp prst="textNoShape">
              <a:avLst/>
            </a:prstTxWarp>
          </a:bodyPr>
          <a:lstStyle/>
          <a:p>
            <a:r>
              <a:rPr lang="en-US" altLang="en-US" sz="3600" dirty="0" smtClean="0"/>
              <a:t>Sharmistha Mishra</a:t>
            </a:r>
          </a:p>
          <a:p>
            <a:r>
              <a:rPr lang="en-CA" sz="3600" dirty="0">
                <a:hlinkClick r:id="rId2"/>
              </a:rPr>
              <a:t>Sharmistha.Mishra@utoronto.ca</a:t>
            </a:r>
            <a:endParaRPr lang="en-CA" sz="3600" dirty="0"/>
          </a:p>
          <a:p>
            <a:endParaRPr lang="en-US" altLang="en-US" sz="3600" dirty="0" smtClean="0"/>
          </a:p>
          <a:p>
            <a:r>
              <a:rPr lang="en-US" altLang="en-US" sz="3600" dirty="0" err="1" smtClean="0"/>
              <a:t>Huiting</a:t>
            </a:r>
            <a:r>
              <a:rPr lang="en-US" altLang="en-US" sz="3600" dirty="0" smtClean="0"/>
              <a:t> Ma</a:t>
            </a:r>
          </a:p>
          <a:p>
            <a:r>
              <a:rPr lang="en-CA" sz="3600" dirty="0">
                <a:hlinkClick r:id="rId3"/>
              </a:rPr>
              <a:t>Huiting.Ma@unityhealth.to</a:t>
            </a:r>
            <a:r>
              <a:rPr lang="en-CA" sz="3600" dirty="0"/>
              <a:t>  </a:t>
            </a:r>
          </a:p>
        </p:txBody>
      </p:sp>
      <p:sp>
        <p:nvSpPr>
          <p:cNvPr id="29699" name="Slide Number Placeholder 3">
            <a:extLst>
              <a:ext uri="{FF2B5EF4-FFF2-40B4-BE49-F238E27FC236}">
                <a16:creationId xmlns:a16="http://schemas.microsoft.com/office/drawing/2014/main" id="{00BF9069-6137-6546-B804-AEB6D88E4B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0657522-9111-464C-984A-F6B8CFDE8CC4}" type="slidenum">
              <a:rPr lang="en-US" altLang="en-US">
                <a:solidFill>
                  <a:schemeClr val="accent1"/>
                </a:solidFill>
              </a:rPr>
              <a:pPr fontAlgn="base">
                <a:spcBef>
                  <a:spcPct val="0"/>
                </a:spcBef>
                <a:spcAft>
                  <a:spcPct val="0"/>
                </a:spcAft>
              </a:pPr>
              <a:t>48</a:t>
            </a:fld>
            <a:endParaRPr lang="en-US" altLang="en-US">
              <a:solidFill>
                <a:schemeClr val="accent1"/>
              </a:solidFill>
            </a:endParaRPr>
          </a:p>
        </p:txBody>
      </p:sp>
    </p:spTree>
    <p:extLst>
      <p:ext uri="{BB962C8B-B14F-4D97-AF65-F5344CB8AC3E}">
        <p14:creationId xmlns:p14="http://schemas.microsoft.com/office/powerpoint/2010/main" val="23452061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1">
            <a:extLst>
              <a:ext uri="{FF2B5EF4-FFF2-40B4-BE49-F238E27FC236}">
                <a16:creationId xmlns:a16="http://schemas.microsoft.com/office/drawing/2014/main" id="{EA4C9796-F550-3548-AF7C-EF46D79786C9}"/>
              </a:ext>
            </a:extLst>
          </p:cNvPr>
          <p:cNvSpPr>
            <a:spLocks noGrp="1" noChangeArrowheads="1"/>
          </p:cNvSpPr>
          <p:nvPr>
            <p:ph type="body" sz="quarter" idx="10"/>
          </p:nvPr>
        </p:nvSpPr>
        <p:spPr bwMode="auto">
          <a:xfrm>
            <a:off x="381000" y="1647046"/>
            <a:ext cx="8164484" cy="2351087"/>
          </a:xfrm>
        </p:spPr>
        <p:txBody>
          <a:bodyPr wrap="square" numCol="1" anchorCtr="0" compatLnSpc="1">
            <a:prstTxWarp prst="textNoShape">
              <a:avLst/>
            </a:prstTxWarp>
          </a:bodyPr>
          <a:lstStyle/>
          <a:p>
            <a:r>
              <a:rPr lang="en-US" altLang="en-US" sz="6500" dirty="0" smtClean="0"/>
              <a:t>Part </a:t>
            </a:r>
            <a:r>
              <a:rPr lang="en-US" altLang="en-US" sz="6500" dirty="0"/>
              <a:t>4</a:t>
            </a:r>
            <a:r>
              <a:rPr lang="en-US" altLang="en-US" sz="6500" dirty="0" smtClean="0"/>
              <a:t>: </a:t>
            </a:r>
          </a:p>
          <a:p>
            <a:r>
              <a:rPr lang="en-US" altLang="en-US" sz="5400" dirty="0" smtClean="0"/>
              <a:t>Researchers with Lived Expertise: Guidance and Next Steps</a:t>
            </a:r>
            <a:endParaRPr lang="en-US" altLang="en-US" sz="5400" dirty="0"/>
          </a:p>
        </p:txBody>
      </p:sp>
      <p:sp>
        <p:nvSpPr>
          <p:cNvPr id="29699" name="Slide Number Placeholder 3">
            <a:extLst>
              <a:ext uri="{FF2B5EF4-FFF2-40B4-BE49-F238E27FC236}">
                <a16:creationId xmlns:a16="http://schemas.microsoft.com/office/drawing/2014/main" id="{00BF9069-6137-6546-B804-AEB6D88E4B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0657522-9111-464C-984A-F6B8CFDE8CC4}" type="slidenum">
              <a:rPr lang="en-US" altLang="en-US">
                <a:solidFill>
                  <a:schemeClr val="accent1"/>
                </a:solidFill>
              </a:rPr>
              <a:pPr fontAlgn="base">
                <a:spcBef>
                  <a:spcPct val="0"/>
                </a:spcBef>
                <a:spcAft>
                  <a:spcPct val="0"/>
                </a:spcAft>
              </a:pPr>
              <a:t>49</a:t>
            </a:fld>
            <a:endParaRPr lang="en-US" altLang="en-US">
              <a:solidFill>
                <a:schemeClr val="accent1"/>
              </a:solidFill>
            </a:endParaRPr>
          </a:p>
        </p:txBody>
      </p:sp>
    </p:spTree>
    <p:extLst>
      <p:ext uri="{BB962C8B-B14F-4D97-AF65-F5344CB8AC3E}">
        <p14:creationId xmlns:p14="http://schemas.microsoft.com/office/powerpoint/2010/main" val="21396051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0999" y="481462"/>
            <a:ext cx="7397187" cy="898410"/>
          </a:xfrm>
        </p:spPr>
        <p:txBody>
          <a:bodyPr/>
          <a:lstStyle/>
          <a:p>
            <a:r>
              <a:rPr lang="en-US" dirty="0" smtClean="0"/>
              <a:t>Session Outline </a:t>
            </a:r>
            <a:endParaRPr lang="en-US" dirty="0"/>
          </a:p>
        </p:txBody>
      </p:sp>
      <p:sp>
        <p:nvSpPr>
          <p:cNvPr id="4" name="Slide Number Placeholder 3"/>
          <p:cNvSpPr>
            <a:spLocks noGrp="1"/>
          </p:cNvSpPr>
          <p:nvPr>
            <p:ph type="sldNum" sz="quarter" idx="13"/>
          </p:nvPr>
        </p:nvSpPr>
        <p:spPr/>
        <p:txBody>
          <a:bodyPr/>
          <a:lstStyle/>
          <a:p>
            <a:pPr>
              <a:defRPr/>
            </a:pPr>
            <a:fld id="{1875BB4F-C388-074F-BF59-21C62FD37CC8}" type="slidenum">
              <a:rPr lang="en-US" smtClean="0"/>
              <a:pPr>
                <a:defRPr/>
              </a:pPr>
              <a:t>5</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20" y="1286437"/>
            <a:ext cx="8668960" cy="4887007"/>
          </a:xfrm>
          <a:prstGeom prst="rect">
            <a:avLst/>
          </a:prstGeom>
        </p:spPr>
      </p:pic>
    </p:spTree>
    <p:extLst>
      <p:ext uri="{BB962C8B-B14F-4D97-AF65-F5344CB8AC3E}">
        <p14:creationId xmlns:p14="http://schemas.microsoft.com/office/powerpoint/2010/main" val="4598110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i="1" dirty="0" smtClean="0"/>
              <a:t>Proverb</a:t>
            </a:r>
          </a:p>
          <a:p>
            <a:endParaRPr lang="en-US" dirty="0" smtClean="0"/>
          </a:p>
          <a:p>
            <a:r>
              <a:rPr lang="en-US" dirty="0" smtClean="0"/>
              <a:t>What </a:t>
            </a:r>
            <a:r>
              <a:rPr lang="en-US" dirty="0"/>
              <a:t>we do for ourselves dies with us, but what we do for others and the world remains and is immortal.</a:t>
            </a:r>
          </a:p>
        </p:txBody>
      </p:sp>
      <p:sp>
        <p:nvSpPr>
          <p:cNvPr id="3" name="Slide Number Placeholder 2"/>
          <p:cNvSpPr>
            <a:spLocks noGrp="1"/>
          </p:cNvSpPr>
          <p:nvPr>
            <p:ph type="sldNum" sz="quarter" idx="13"/>
          </p:nvPr>
        </p:nvSpPr>
        <p:spPr/>
        <p:txBody>
          <a:bodyPr/>
          <a:lstStyle/>
          <a:p>
            <a:pPr>
              <a:defRPr/>
            </a:pPr>
            <a:fld id="{49523952-F843-9348-92E8-C044496A33A0}" type="slidenum">
              <a:rPr lang="en-US" smtClean="0"/>
              <a:pPr>
                <a:defRPr/>
              </a:pPr>
              <a:t>50</a:t>
            </a:fld>
            <a:endParaRPr lang="en-US" dirty="0"/>
          </a:p>
        </p:txBody>
      </p:sp>
    </p:spTree>
    <p:extLst>
      <p:ext uri="{BB962C8B-B14F-4D97-AF65-F5344CB8AC3E}">
        <p14:creationId xmlns:p14="http://schemas.microsoft.com/office/powerpoint/2010/main" val="630743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What do researchers with lived expertise bring to the research team? Why are we important? </a:t>
            </a:r>
          </a:p>
        </p:txBody>
      </p:sp>
      <p:sp>
        <p:nvSpPr>
          <p:cNvPr id="3" name="Slide Number Placeholder 2"/>
          <p:cNvSpPr>
            <a:spLocks noGrp="1"/>
          </p:cNvSpPr>
          <p:nvPr>
            <p:ph type="sldNum" sz="quarter" idx="13"/>
          </p:nvPr>
        </p:nvSpPr>
        <p:spPr/>
        <p:txBody>
          <a:bodyPr/>
          <a:lstStyle/>
          <a:p>
            <a:pPr>
              <a:defRPr/>
            </a:pPr>
            <a:fld id="{49523952-F843-9348-92E8-C044496A33A0}" type="slidenum">
              <a:rPr lang="en-US" smtClean="0"/>
              <a:pPr>
                <a:defRPr/>
              </a:pPr>
              <a:t>51</a:t>
            </a:fld>
            <a:endParaRPr lang="en-US" dirty="0"/>
          </a:p>
        </p:txBody>
      </p:sp>
    </p:spTree>
    <p:extLst>
      <p:ext uri="{BB962C8B-B14F-4D97-AF65-F5344CB8AC3E}">
        <p14:creationId xmlns:p14="http://schemas.microsoft.com/office/powerpoint/2010/main" val="2512557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What needs to improve in research?</a:t>
            </a:r>
          </a:p>
        </p:txBody>
      </p:sp>
      <p:sp>
        <p:nvSpPr>
          <p:cNvPr id="3" name="Text Placeholder 2"/>
          <p:cNvSpPr>
            <a:spLocks noGrp="1"/>
          </p:cNvSpPr>
          <p:nvPr>
            <p:ph type="body" sz="quarter" idx="12"/>
          </p:nvPr>
        </p:nvSpPr>
        <p:spPr>
          <a:xfrm>
            <a:off x="381000" y="2230244"/>
            <a:ext cx="7985125" cy="3676864"/>
          </a:xfrm>
        </p:spPr>
        <p:txBody>
          <a:bodyPr/>
          <a:lstStyle/>
          <a:p>
            <a:r>
              <a:rPr lang="en-US" sz="2400" dirty="0"/>
              <a:t>Pay </a:t>
            </a:r>
            <a:r>
              <a:rPr lang="en-US" sz="2400" dirty="0" smtClean="0"/>
              <a:t>equity and </a:t>
            </a:r>
            <a:r>
              <a:rPr lang="en-US" sz="2400" dirty="0"/>
              <a:t>job security </a:t>
            </a:r>
          </a:p>
          <a:p>
            <a:r>
              <a:rPr lang="en-US" sz="2400" dirty="0"/>
              <a:t>Professional development – investing in people’s careers </a:t>
            </a:r>
          </a:p>
          <a:p>
            <a:r>
              <a:rPr lang="en-US" sz="2400" dirty="0"/>
              <a:t>Language and identity </a:t>
            </a:r>
          </a:p>
          <a:p>
            <a:r>
              <a:rPr lang="en-US" sz="2400" dirty="0"/>
              <a:t>Access to opportunities </a:t>
            </a:r>
          </a:p>
          <a:p>
            <a:pPr lvl="1"/>
            <a:r>
              <a:rPr lang="en-US" sz="2400" dirty="0"/>
              <a:t>Accessibility vs advocacy</a:t>
            </a:r>
          </a:p>
          <a:p>
            <a:pPr lvl="1"/>
            <a:r>
              <a:rPr lang="en-US" sz="2400" dirty="0"/>
              <a:t>(being involved in the research) vs (being authentically heard)</a:t>
            </a:r>
          </a:p>
          <a:p>
            <a:endParaRPr lang="en-US" sz="2400" dirty="0"/>
          </a:p>
          <a:p>
            <a:endParaRPr lang="en-US" sz="2400" dirty="0"/>
          </a:p>
          <a:p>
            <a:endParaRPr lang="en-US" sz="2400" dirty="0"/>
          </a:p>
        </p:txBody>
      </p:sp>
      <p:sp>
        <p:nvSpPr>
          <p:cNvPr id="4" name="Slide Number Placeholder 3"/>
          <p:cNvSpPr>
            <a:spLocks noGrp="1"/>
          </p:cNvSpPr>
          <p:nvPr>
            <p:ph type="sldNum" sz="quarter" idx="13"/>
          </p:nvPr>
        </p:nvSpPr>
        <p:spPr/>
        <p:txBody>
          <a:bodyPr/>
          <a:lstStyle/>
          <a:p>
            <a:pPr>
              <a:defRPr/>
            </a:pPr>
            <a:fld id="{21D938B7-05DC-3649-90FC-6030C32E9551}" type="slidenum">
              <a:rPr lang="en-US" smtClean="0"/>
              <a:pPr>
                <a:defRPr/>
              </a:pPr>
              <a:t>52</a:t>
            </a:fld>
            <a:endParaRPr lang="en-US" dirty="0"/>
          </a:p>
        </p:txBody>
      </p:sp>
    </p:spTree>
    <p:extLst>
      <p:ext uri="{BB962C8B-B14F-4D97-AF65-F5344CB8AC3E}">
        <p14:creationId xmlns:p14="http://schemas.microsoft.com/office/powerpoint/2010/main" val="1567581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Pay </a:t>
            </a:r>
            <a:r>
              <a:rPr lang="en-US" dirty="0" smtClean="0"/>
              <a:t>Equity </a:t>
            </a:r>
          </a:p>
          <a:p>
            <a:r>
              <a:rPr lang="en-US" dirty="0" smtClean="0"/>
              <a:t>and </a:t>
            </a:r>
          </a:p>
          <a:p>
            <a:r>
              <a:rPr lang="en-US" dirty="0" smtClean="0"/>
              <a:t>Job Security</a:t>
            </a:r>
            <a:endParaRPr lang="en-US" dirty="0"/>
          </a:p>
        </p:txBody>
      </p:sp>
      <p:sp>
        <p:nvSpPr>
          <p:cNvPr id="3" name="Slide Number Placeholder 2"/>
          <p:cNvSpPr>
            <a:spLocks noGrp="1"/>
          </p:cNvSpPr>
          <p:nvPr>
            <p:ph type="sldNum" sz="quarter" idx="13"/>
          </p:nvPr>
        </p:nvSpPr>
        <p:spPr/>
        <p:txBody>
          <a:bodyPr/>
          <a:lstStyle/>
          <a:p>
            <a:pPr>
              <a:defRPr/>
            </a:pPr>
            <a:fld id="{49523952-F843-9348-92E8-C044496A33A0}" type="slidenum">
              <a:rPr lang="en-US" smtClean="0"/>
              <a:pPr>
                <a:defRPr/>
              </a:pPr>
              <a:t>53</a:t>
            </a:fld>
            <a:endParaRPr lang="en-US" dirty="0"/>
          </a:p>
        </p:txBody>
      </p:sp>
    </p:spTree>
    <p:extLst>
      <p:ext uri="{BB962C8B-B14F-4D97-AF65-F5344CB8AC3E}">
        <p14:creationId xmlns:p14="http://schemas.microsoft.com/office/powerpoint/2010/main" val="25537888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Professional Development</a:t>
            </a:r>
            <a:endParaRPr lang="en-US" dirty="0"/>
          </a:p>
        </p:txBody>
      </p:sp>
      <p:sp>
        <p:nvSpPr>
          <p:cNvPr id="3" name="Slide Number Placeholder 2"/>
          <p:cNvSpPr>
            <a:spLocks noGrp="1"/>
          </p:cNvSpPr>
          <p:nvPr>
            <p:ph type="sldNum" sz="quarter" idx="13"/>
          </p:nvPr>
        </p:nvSpPr>
        <p:spPr/>
        <p:txBody>
          <a:bodyPr/>
          <a:lstStyle/>
          <a:p>
            <a:pPr>
              <a:defRPr/>
            </a:pPr>
            <a:fld id="{49523952-F843-9348-92E8-C044496A33A0}" type="slidenum">
              <a:rPr lang="en-US" smtClean="0"/>
              <a:pPr>
                <a:defRPr/>
              </a:pPr>
              <a:t>54</a:t>
            </a:fld>
            <a:endParaRPr lang="en-US" dirty="0"/>
          </a:p>
        </p:txBody>
      </p:sp>
    </p:spTree>
    <p:extLst>
      <p:ext uri="{BB962C8B-B14F-4D97-AF65-F5344CB8AC3E}">
        <p14:creationId xmlns:p14="http://schemas.microsoft.com/office/powerpoint/2010/main" val="17825107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Language </a:t>
            </a:r>
          </a:p>
          <a:p>
            <a:r>
              <a:rPr lang="en-US" dirty="0" smtClean="0"/>
              <a:t>and </a:t>
            </a:r>
          </a:p>
          <a:p>
            <a:r>
              <a:rPr lang="en-US" dirty="0" smtClean="0"/>
              <a:t>Identity</a:t>
            </a:r>
            <a:endParaRPr lang="en-US" dirty="0"/>
          </a:p>
        </p:txBody>
      </p:sp>
      <p:sp>
        <p:nvSpPr>
          <p:cNvPr id="3" name="Slide Number Placeholder 2"/>
          <p:cNvSpPr>
            <a:spLocks noGrp="1"/>
          </p:cNvSpPr>
          <p:nvPr>
            <p:ph type="sldNum" sz="quarter" idx="13"/>
          </p:nvPr>
        </p:nvSpPr>
        <p:spPr/>
        <p:txBody>
          <a:bodyPr/>
          <a:lstStyle/>
          <a:p>
            <a:pPr>
              <a:defRPr/>
            </a:pPr>
            <a:fld id="{49523952-F843-9348-92E8-C044496A33A0}" type="slidenum">
              <a:rPr lang="en-US" smtClean="0"/>
              <a:pPr>
                <a:defRPr/>
              </a:pPr>
              <a:t>55</a:t>
            </a:fld>
            <a:endParaRPr lang="en-US" dirty="0"/>
          </a:p>
        </p:txBody>
      </p:sp>
    </p:spTree>
    <p:extLst>
      <p:ext uri="{BB962C8B-B14F-4D97-AF65-F5344CB8AC3E}">
        <p14:creationId xmlns:p14="http://schemas.microsoft.com/office/powerpoint/2010/main" val="3958379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Access to Opportunities </a:t>
            </a:r>
          </a:p>
          <a:p>
            <a:r>
              <a:rPr lang="en-US" dirty="0" smtClean="0"/>
              <a:t>and </a:t>
            </a:r>
          </a:p>
          <a:p>
            <a:r>
              <a:rPr lang="en-US" dirty="0" smtClean="0"/>
              <a:t>Advocacy</a:t>
            </a:r>
            <a:endParaRPr lang="en-US" dirty="0"/>
          </a:p>
        </p:txBody>
      </p:sp>
      <p:sp>
        <p:nvSpPr>
          <p:cNvPr id="3" name="Slide Number Placeholder 2"/>
          <p:cNvSpPr>
            <a:spLocks noGrp="1"/>
          </p:cNvSpPr>
          <p:nvPr>
            <p:ph type="sldNum" sz="quarter" idx="13"/>
          </p:nvPr>
        </p:nvSpPr>
        <p:spPr/>
        <p:txBody>
          <a:bodyPr/>
          <a:lstStyle/>
          <a:p>
            <a:pPr>
              <a:defRPr/>
            </a:pPr>
            <a:fld id="{49523952-F843-9348-92E8-C044496A33A0}" type="slidenum">
              <a:rPr lang="en-US" smtClean="0"/>
              <a:pPr>
                <a:defRPr/>
              </a:pPr>
              <a:t>56</a:t>
            </a:fld>
            <a:endParaRPr lang="en-US" dirty="0"/>
          </a:p>
        </p:txBody>
      </p:sp>
    </p:spTree>
    <p:extLst>
      <p:ext uri="{BB962C8B-B14F-4D97-AF65-F5344CB8AC3E}">
        <p14:creationId xmlns:p14="http://schemas.microsoft.com/office/powerpoint/2010/main" val="1448864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Call to Action</a:t>
            </a:r>
            <a:endParaRPr lang="en-US" dirty="0"/>
          </a:p>
        </p:txBody>
      </p:sp>
      <p:sp>
        <p:nvSpPr>
          <p:cNvPr id="3" name="Slide Number Placeholder 2"/>
          <p:cNvSpPr>
            <a:spLocks noGrp="1"/>
          </p:cNvSpPr>
          <p:nvPr>
            <p:ph type="sldNum" sz="quarter" idx="13"/>
          </p:nvPr>
        </p:nvSpPr>
        <p:spPr/>
        <p:txBody>
          <a:bodyPr/>
          <a:lstStyle/>
          <a:p>
            <a:pPr>
              <a:defRPr/>
            </a:pPr>
            <a:fld id="{49523952-F843-9348-92E8-C044496A33A0}" type="slidenum">
              <a:rPr lang="en-US" smtClean="0"/>
              <a:pPr>
                <a:defRPr/>
              </a:pPr>
              <a:t>57</a:t>
            </a:fld>
            <a:endParaRPr lang="en-US" dirty="0"/>
          </a:p>
        </p:txBody>
      </p:sp>
    </p:spTree>
    <p:extLst>
      <p:ext uri="{BB962C8B-B14F-4D97-AF65-F5344CB8AC3E}">
        <p14:creationId xmlns:p14="http://schemas.microsoft.com/office/powerpoint/2010/main" val="3602549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1">
            <a:extLst>
              <a:ext uri="{FF2B5EF4-FFF2-40B4-BE49-F238E27FC236}">
                <a16:creationId xmlns:a16="http://schemas.microsoft.com/office/drawing/2014/main" id="{EA4C9796-F550-3548-AF7C-EF46D79786C9}"/>
              </a:ext>
            </a:extLst>
          </p:cNvPr>
          <p:cNvSpPr>
            <a:spLocks noGrp="1" noChangeArrowheads="1"/>
          </p:cNvSpPr>
          <p:nvPr>
            <p:ph type="body" sz="quarter" idx="10"/>
          </p:nvPr>
        </p:nvSpPr>
        <p:spPr bwMode="auto">
          <a:xfrm>
            <a:off x="381000" y="1647046"/>
            <a:ext cx="7751763" cy="2351087"/>
          </a:xfrm>
        </p:spPr>
        <p:txBody>
          <a:bodyPr wrap="square" numCol="1" anchorCtr="0" compatLnSpc="1">
            <a:prstTxWarp prst="textNoShape">
              <a:avLst/>
            </a:prstTxWarp>
          </a:bodyPr>
          <a:lstStyle/>
          <a:p>
            <a:r>
              <a:rPr lang="en-US" altLang="en-US" sz="6500" dirty="0" smtClean="0"/>
              <a:t>Discussion / Q&amp;A</a:t>
            </a:r>
            <a:endParaRPr lang="en-US" altLang="en-US" sz="6500" dirty="0"/>
          </a:p>
        </p:txBody>
      </p:sp>
      <p:sp>
        <p:nvSpPr>
          <p:cNvPr id="29699" name="Slide Number Placeholder 3">
            <a:extLst>
              <a:ext uri="{FF2B5EF4-FFF2-40B4-BE49-F238E27FC236}">
                <a16:creationId xmlns:a16="http://schemas.microsoft.com/office/drawing/2014/main" id="{00BF9069-6137-6546-B804-AEB6D88E4B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0657522-9111-464C-984A-F6B8CFDE8CC4}" type="slidenum">
              <a:rPr lang="en-US" altLang="en-US">
                <a:solidFill>
                  <a:schemeClr val="accent1"/>
                </a:solidFill>
              </a:rPr>
              <a:pPr fontAlgn="base">
                <a:spcBef>
                  <a:spcPct val="0"/>
                </a:spcBef>
                <a:spcAft>
                  <a:spcPct val="0"/>
                </a:spcAft>
              </a:pPr>
              <a:t>58</a:t>
            </a:fld>
            <a:endParaRPr lang="en-US" altLang="en-US">
              <a:solidFill>
                <a:schemeClr val="accent1"/>
              </a:solidFill>
            </a:endParaRPr>
          </a:p>
        </p:txBody>
      </p:sp>
    </p:spTree>
    <p:extLst>
      <p:ext uri="{BB962C8B-B14F-4D97-AF65-F5344CB8AC3E}">
        <p14:creationId xmlns:p14="http://schemas.microsoft.com/office/powerpoint/2010/main" val="29168583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1F0A06-D163-1D46-9EDE-215F47CBC9C7}"/>
              </a:ext>
            </a:extLst>
          </p:cNvPr>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520861" y="810227"/>
            <a:ext cx="7037408" cy="1323439"/>
          </a:xfrm>
          <a:prstGeom prst="rect">
            <a:avLst/>
          </a:prstGeom>
          <a:noFill/>
        </p:spPr>
        <p:txBody>
          <a:bodyPr wrap="square" rtlCol="0">
            <a:spAutoFit/>
          </a:bodyPr>
          <a:lstStyle/>
          <a:p>
            <a:r>
              <a:rPr lang="en-US" sz="8000" b="1" dirty="0" smtClean="0"/>
              <a:t>Thank you!</a:t>
            </a:r>
            <a:endParaRPr lang="en-US" sz="80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1">
            <a:extLst>
              <a:ext uri="{FF2B5EF4-FFF2-40B4-BE49-F238E27FC236}">
                <a16:creationId xmlns:a16="http://schemas.microsoft.com/office/drawing/2014/main" id="{EA4C9796-F550-3548-AF7C-EF46D79786C9}"/>
              </a:ext>
            </a:extLst>
          </p:cNvPr>
          <p:cNvSpPr>
            <a:spLocks noGrp="1" noChangeArrowheads="1"/>
          </p:cNvSpPr>
          <p:nvPr>
            <p:ph type="body" sz="quarter" idx="10"/>
          </p:nvPr>
        </p:nvSpPr>
        <p:spPr bwMode="auto">
          <a:xfrm>
            <a:off x="381000" y="1647046"/>
            <a:ext cx="8164484" cy="2351087"/>
          </a:xfrm>
        </p:spPr>
        <p:txBody>
          <a:bodyPr wrap="square" numCol="1" anchorCtr="0" compatLnSpc="1">
            <a:prstTxWarp prst="textNoShape">
              <a:avLst/>
            </a:prstTxWarp>
          </a:bodyPr>
          <a:lstStyle/>
          <a:p>
            <a:r>
              <a:rPr lang="en-US" altLang="en-US" sz="6500" dirty="0" smtClean="0"/>
              <a:t>Part 1 </a:t>
            </a:r>
            <a:r>
              <a:rPr lang="en-US" altLang="en-US" sz="6500" dirty="0"/>
              <a:t>: </a:t>
            </a:r>
            <a:endParaRPr lang="en-US" altLang="en-US" sz="6500" dirty="0" smtClean="0"/>
          </a:p>
          <a:p>
            <a:r>
              <a:rPr lang="en-US" altLang="en-US" sz="5400" dirty="0" smtClean="0"/>
              <a:t>Introducing the         </a:t>
            </a:r>
          </a:p>
          <a:p>
            <a:r>
              <a:rPr lang="en-US" altLang="en-US" sz="5400" i="1" dirty="0" smtClean="0"/>
              <a:t>Ku-</a:t>
            </a:r>
            <a:r>
              <a:rPr lang="en-US" altLang="en-US" sz="5400" i="1" dirty="0" err="1" smtClean="0"/>
              <a:t>gaa</a:t>
            </a:r>
            <a:r>
              <a:rPr lang="en-US" altLang="en-US" sz="5400" i="1" dirty="0" smtClean="0"/>
              <a:t>-</a:t>
            </a:r>
            <a:r>
              <a:rPr lang="en-US" altLang="en-US" sz="5400" i="1" dirty="0" err="1" smtClean="0"/>
              <a:t>gii</a:t>
            </a:r>
            <a:r>
              <a:rPr lang="en-US" altLang="en-US" sz="5400" i="1" dirty="0" smtClean="0"/>
              <a:t> </a:t>
            </a:r>
            <a:r>
              <a:rPr lang="en-US" altLang="en-US" sz="5400" i="1" dirty="0"/>
              <a:t>pimitizi-win </a:t>
            </a:r>
            <a:r>
              <a:rPr lang="en-US" altLang="en-US" sz="5400" dirty="0" smtClean="0"/>
              <a:t>study</a:t>
            </a:r>
            <a:endParaRPr lang="en-US" altLang="en-US" sz="5400" dirty="0"/>
          </a:p>
        </p:txBody>
      </p:sp>
      <p:sp>
        <p:nvSpPr>
          <p:cNvPr id="29699" name="Slide Number Placeholder 3">
            <a:extLst>
              <a:ext uri="{FF2B5EF4-FFF2-40B4-BE49-F238E27FC236}">
                <a16:creationId xmlns:a16="http://schemas.microsoft.com/office/drawing/2014/main" id="{00BF9069-6137-6546-B804-AEB6D88E4B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0657522-9111-464C-984A-F6B8CFDE8CC4}" type="slidenum">
              <a:rPr lang="en-US" altLang="en-US">
                <a:solidFill>
                  <a:schemeClr val="accent1"/>
                </a:solidFill>
              </a:rPr>
              <a:pPr fontAlgn="base">
                <a:spcBef>
                  <a:spcPct val="0"/>
                </a:spcBef>
                <a:spcAft>
                  <a:spcPct val="0"/>
                </a:spcAft>
              </a:pPr>
              <a:t>6</a:t>
            </a:fld>
            <a:endParaRPr lang="en-US" altLang="en-US">
              <a:solidFill>
                <a:schemeClr val="accent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Placeholder 1">
            <a:extLst>
              <a:ext uri="{FF2B5EF4-FFF2-40B4-BE49-F238E27FC236}">
                <a16:creationId xmlns:a16="http://schemas.microsoft.com/office/drawing/2014/main" id="{6F01C5DE-CE7E-0545-B3EE-DFCC6E17B0A7}"/>
              </a:ext>
            </a:extLst>
          </p:cNvPr>
          <p:cNvSpPr>
            <a:spLocks noGrp="1" noChangeArrowheads="1"/>
          </p:cNvSpPr>
          <p:nvPr>
            <p:ph type="body" sz="quarter" idx="10"/>
          </p:nvPr>
        </p:nvSpPr>
        <p:spPr bwMode="auto">
          <a:xfrm>
            <a:off x="380999" y="900113"/>
            <a:ext cx="7723909" cy="898525"/>
          </a:xfrm>
        </p:spPr>
        <p:txBody>
          <a:bodyPr wrap="square" numCol="1" anchorCtr="0" compatLnSpc="1">
            <a:prstTxWarp prst="textNoShape">
              <a:avLst/>
            </a:prstTxWarp>
          </a:bodyPr>
          <a:lstStyle/>
          <a:p>
            <a:r>
              <a:rPr lang="en-US" altLang="en-US" i="1" dirty="0" smtClean="0"/>
              <a:t>Motivation for the study</a:t>
            </a:r>
            <a:endParaRPr lang="en-US" altLang="en-US" i="1" dirty="0"/>
          </a:p>
        </p:txBody>
      </p:sp>
      <p:sp>
        <p:nvSpPr>
          <p:cNvPr id="3" name="Text Placeholder 2">
            <a:extLst>
              <a:ext uri="{FF2B5EF4-FFF2-40B4-BE49-F238E27FC236}">
                <a16:creationId xmlns:a16="http://schemas.microsoft.com/office/drawing/2014/main" id="{6140429C-593E-3E40-BF5A-5319C35029D5}"/>
              </a:ext>
            </a:extLst>
          </p:cNvPr>
          <p:cNvSpPr>
            <a:spLocks noGrp="1"/>
          </p:cNvSpPr>
          <p:nvPr>
            <p:ph type="body" sz="quarter" idx="12"/>
          </p:nvPr>
        </p:nvSpPr>
        <p:spPr>
          <a:xfrm>
            <a:off x="380999" y="2011680"/>
            <a:ext cx="7985125" cy="3773978"/>
          </a:xfrm>
        </p:spPr>
        <p:txBody>
          <a:bodyPr/>
          <a:lstStyle/>
          <a:p>
            <a:pPr fontAlgn="auto">
              <a:spcAft>
                <a:spcPts val="0"/>
              </a:spcAft>
              <a:buClr>
                <a:schemeClr val="bg1"/>
              </a:buClr>
              <a:defRPr/>
            </a:pPr>
            <a:r>
              <a:rPr lang="en-US" sz="3200" dirty="0"/>
              <a:t>People experiencing homelessness often reside in settings with traits ideal for the spread of COVID-19 (</a:t>
            </a:r>
            <a:r>
              <a:rPr lang="en-US" sz="3200" dirty="0" err="1"/>
              <a:t>eg</a:t>
            </a:r>
            <a:r>
              <a:rPr lang="en-US" sz="3200" dirty="0"/>
              <a:t>. crowded, shared sleeping spaces)</a:t>
            </a:r>
          </a:p>
          <a:p>
            <a:pPr marL="0" indent="0" fontAlgn="auto">
              <a:spcAft>
                <a:spcPts val="0"/>
              </a:spcAft>
              <a:buClr>
                <a:schemeClr val="bg1"/>
              </a:buClr>
              <a:buNone/>
              <a:defRPr/>
            </a:pPr>
            <a:endParaRPr lang="en-US" sz="3200" dirty="0"/>
          </a:p>
          <a:p>
            <a:pPr fontAlgn="auto">
              <a:spcAft>
                <a:spcPts val="0"/>
              </a:spcAft>
              <a:buClr>
                <a:schemeClr val="bg1"/>
              </a:buClr>
              <a:defRPr/>
            </a:pPr>
            <a:r>
              <a:rPr lang="en-US" sz="3200" dirty="0"/>
              <a:t>As a group, people who experience homelessness also have higher rates of health conditions associated with poor COVID-19 outcomes</a:t>
            </a:r>
          </a:p>
        </p:txBody>
      </p:sp>
      <p:sp>
        <p:nvSpPr>
          <p:cNvPr id="30723" name="Slide Number Placeholder 3">
            <a:extLst>
              <a:ext uri="{FF2B5EF4-FFF2-40B4-BE49-F238E27FC236}">
                <a16:creationId xmlns:a16="http://schemas.microsoft.com/office/drawing/2014/main" id="{25D5BC3A-ED82-974D-9326-DBDF01B5E597}"/>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E7DB662-26E6-4E4F-81D0-2C5D5E459065}" type="slidenum">
              <a:rPr lang="en-US" altLang="en-US">
                <a:solidFill>
                  <a:schemeClr val="accent1"/>
                </a:solidFill>
              </a:rPr>
              <a:pPr fontAlgn="base">
                <a:spcBef>
                  <a:spcPct val="0"/>
                </a:spcBef>
                <a:spcAft>
                  <a:spcPct val="0"/>
                </a:spcAft>
              </a:pPr>
              <a:t>7</a:t>
            </a:fld>
            <a:endParaRPr lang="en-US" altLang="en-US">
              <a:solidFill>
                <a:schemeClr val="accent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Placeholder 1">
            <a:extLst>
              <a:ext uri="{FF2B5EF4-FFF2-40B4-BE49-F238E27FC236}">
                <a16:creationId xmlns:a16="http://schemas.microsoft.com/office/drawing/2014/main" id="{9D2F94F6-99DF-C24A-B0E4-64E6FB28EACF}"/>
              </a:ext>
            </a:extLst>
          </p:cNvPr>
          <p:cNvSpPr>
            <a:spLocks noGrp="1" noChangeArrowheads="1"/>
          </p:cNvSpPr>
          <p:nvPr>
            <p:ph type="body" sz="quarter" idx="12"/>
          </p:nvPr>
        </p:nvSpPr>
        <p:spPr bwMode="auto">
          <a:xfrm>
            <a:off x="590550" y="509588"/>
            <a:ext cx="7962900" cy="5530850"/>
          </a:xfrm>
        </p:spPr>
        <p:txBody>
          <a:bodyPr numCol="1" compatLnSpc="1">
            <a:prstTxWarp prst="textNoShape">
              <a:avLst/>
            </a:prstTxWarp>
          </a:bodyPr>
          <a:lstStyle/>
          <a:p>
            <a:r>
              <a:rPr lang="en-US" altLang="en-US" dirty="0" smtClean="0"/>
              <a:t>Together, these realities mean that COVID-19 poses a threat </a:t>
            </a:r>
            <a:r>
              <a:rPr lang="en-US" altLang="en-US" dirty="0"/>
              <a:t>to the health of people </a:t>
            </a:r>
            <a:r>
              <a:rPr lang="en-US" altLang="en-US" dirty="0" smtClean="0"/>
              <a:t>who experience </a:t>
            </a:r>
            <a:r>
              <a:rPr lang="en-US" altLang="en-US" dirty="0"/>
              <a:t>homelessness</a:t>
            </a:r>
            <a:r>
              <a:rPr lang="en-US" altLang="en-US" dirty="0" smtClean="0"/>
              <a:t>.</a:t>
            </a:r>
            <a:endParaRPr lang="en-US" altLang="en-US" dirty="0"/>
          </a:p>
        </p:txBody>
      </p:sp>
      <p:sp>
        <p:nvSpPr>
          <p:cNvPr id="31746" name="Slide Number Placeholder 2">
            <a:extLst>
              <a:ext uri="{FF2B5EF4-FFF2-40B4-BE49-F238E27FC236}">
                <a16:creationId xmlns:a16="http://schemas.microsoft.com/office/drawing/2014/main" id="{E6AFB8C6-E8C5-D24D-AE0C-BA8BF3761A6D}"/>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bIns="4572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347ABB5-3857-5D4D-828A-FD12670BFD15}" type="slidenum">
              <a:rPr lang="en-US" altLang="en-US">
                <a:solidFill>
                  <a:schemeClr val="accent1"/>
                </a:solidFill>
              </a:rPr>
              <a:pPr fontAlgn="base">
                <a:spcBef>
                  <a:spcPct val="0"/>
                </a:spcBef>
                <a:spcAft>
                  <a:spcPct val="0"/>
                </a:spcAft>
              </a:pPr>
              <a:t>8</a:t>
            </a:fld>
            <a:endParaRPr lang="en-US" altLang="en-US">
              <a:solidFill>
                <a:schemeClr val="accent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We also know that </a:t>
            </a:r>
            <a:r>
              <a:rPr lang="en-US" b="1" dirty="0" smtClean="0"/>
              <a:t>vaccination</a:t>
            </a:r>
            <a:r>
              <a:rPr lang="en-US" dirty="0" smtClean="0"/>
              <a:t> is one of the best protections against serious illness from COVID-19 infection, yet early reports suggested that </a:t>
            </a:r>
            <a:r>
              <a:rPr lang="en-US" b="1" dirty="0" smtClean="0"/>
              <a:t>rates of vaccination among people experiencing homelessness might be low.</a:t>
            </a:r>
            <a:endParaRPr lang="en-US" b="1" dirty="0"/>
          </a:p>
        </p:txBody>
      </p:sp>
      <p:sp>
        <p:nvSpPr>
          <p:cNvPr id="3" name="Slide Number Placeholder 2"/>
          <p:cNvSpPr>
            <a:spLocks noGrp="1"/>
          </p:cNvSpPr>
          <p:nvPr>
            <p:ph type="sldNum" sz="quarter" idx="13"/>
          </p:nvPr>
        </p:nvSpPr>
        <p:spPr/>
        <p:txBody>
          <a:bodyPr/>
          <a:lstStyle/>
          <a:p>
            <a:pPr>
              <a:defRPr/>
            </a:pPr>
            <a:fld id="{49523952-F843-9348-92E8-C044496A33A0}" type="slidenum">
              <a:rPr lang="en-US" smtClean="0"/>
              <a:pPr>
                <a:defRPr/>
              </a:pPr>
              <a:t>9</a:t>
            </a:fld>
            <a:endParaRPr lang="en-US" dirty="0"/>
          </a:p>
        </p:txBody>
      </p:sp>
    </p:spTree>
    <p:extLst>
      <p:ext uri="{BB962C8B-B14F-4D97-AF65-F5344CB8AC3E}">
        <p14:creationId xmlns:p14="http://schemas.microsoft.com/office/powerpoint/2010/main" val="965669383"/>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MAP (Centre for Urban Health Solutions)">
      <a:dk1>
        <a:srgbClr val="535659"/>
      </a:dk1>
      <a:lt1>
        <a:srgbClr val="FFFFFF"/>
      </a:lt1>
      <a:dk2>
        <a:srgbClr val="EBEBEC"/>
      </a:dk2>
      <a:lt2>
        <a:srgbClr val="F0EBDF"/>
      </a:lt2>
      <a:accent1>
        <a:srgbClr val="A7D500"/>
      </a:accent1>
      <a:accent2>
        <a:srgbClr val="2B4E17"/>
      </a:accent2>
      <a:accent3>
        <a:srgbClr val="FFFFFF"/>
      </a:accent3>
      <a:accent4>
        <a:srgbClr val="EBEBEC"/>
      </a:accent4>
      <a:accent5>
        <a:srgbClr val="535659"/>
      </a:accent5>
      <a:accent6>
        <a:srgbClr val="F0EBDF"/>
      </a:accent6>
      <a:hlink>
        <a:srgbClr val="A7D500"/>
      </a:hlink>
      <a:folHlink>
        <a:srgbClr val="A7D5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a:lstStyle/>
      <a:style>
        <a:lnRef idx="0">
          <a:scrgbClr r="0" g="0" b="0"/>
        </a:lnRef>
        <a:fillRef idx="0">
          <a:scrgbClr r="0" g="0" b="0"/>
        </a:fillRef>
        <a:effectRef idx="0">
          <a:scrgbClr r="0" g="0" b="0"/>
        </a:effectRef>
        <a:fontRef idx="minor">
          <a:schemeClr val="dk1"/>
        </a:fontRef>
      </a:style>
    </a:spDef>
  </a:objectDefaults>
  <a:extraClrSchemeLst/>
  <a:extLst>
    <a:ext uri="{05A4C25C-085E-4340-85A3-A5531E510DB2}">
      <thm15:themeFamily xmlns:thm15="http://schemas.microsoft.com/office/thememl/2012/main" name="MAP Powerpoint MasterTemplate" id="{6D78F672-1DEE-47AF-8E7B-F1915C8E1EB0}" vid="{FBAB0EC6-4C7F-4760-BEBF-ECEA80CC7A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AP (Centre for Urban Health Solutions)">
    <a:dk1>
      <a:srgbClr val="535659"/>
    </a:dk1>
    <a:lt1>
      <a:srgbClr val="FFFFFF"/>
    </a:lt1>
    <a:dk2>
      <a:srgbClr val="EBEBEC"/>
    </a:dk2>
    <a:lt2>
      <a:srgbClr val="F0EBDF"/>
    </a:lt2>
    <a:accent1>
      <a:srgbClr val="A7D500"/>
    </a:accent1>
    <a:accent2>
      <a:srgbClr val="2B4E17"/>
    </a:accent2>
    <a:accent3>
      <a:srgbClr val="FFFFFF"/>
    </a:accent3>
    <a:accent4>
      <a:srgbClr val="EBEBEC"/>
    </a:accent4>
    <a:accent5>
      <a:srgbClr val="535659"/>
    </a:accent5>
    <a:accent6>
      <a:srgbClr val="F0EBDF"/>
    </a:accent6>
    <a:hlink>
      <a:srgbClr val="A7D500"/>
    </a:hlink>
    <a:folHlink>
      <a:srgbClr val="A7D500"/>
    </a:folHlink>
  </a:clrScheme>
</a:themeOverride>
</file>

<file path=ppt/theme/themeOverride10.xml><?xml version="1.0" encoding="utf-8"?>
<a:themeOverride xmlns:a="http://schemas.openxmlformats.org/drawingml/2006/main">
  <a:clrScheme name="MAP (Centre for Urban Health Solutions)">
    <a:dk1>
      <a:srgbClr val="535659"/>
    </a:dk1>
    <a:lt1>
      <a:srgbClr val="FFFFFF"/>
    </a:lt1>
    <a:dk2>
      <a:srgbClr val="EBEBEC"/>
    </a:dk2>
    <a:lt2>
      <a:srgbClr val="F0EBDF"/>
    </a:lt2>
    <a:accent1>
      <a:srgbClr val="A7D500"/>
    </a:accent1>
    <a:accent2>
      <a:srgbClr val="2B4E17"/>
    </a:accent2>
    <a:accent3>
      <a:srgbClr val="FFFFFF"/>
    </a:accent3>
    <a:accent4>
      <a:srgbClr val="EBEBEC"/>
    </a:accent4>
    <a:accent5>
      <a:srgbClr val="535659"/>
    </a:accent5>
    <a:accent6>
      <a:srgbClr val="F0EBDF"/>
    </a:accent6>
    <a:hlink>
      <a:srgbClr val="A7D500"/>
    </a:hlink>
    <a:folHlink>
      <a:srgbClr val="A7D500"/>
    </a:folHlink>
  </a:clrScheme>
</a:themeOverride>
</file>

<file path=ppt/theme/themeOverride11.xml><?xml version="1.0" encoding="utf-8"?>
<a:themeOverride xmlns:a="http://schemas.openxmlformats.org/drawingml/2006/main">
  <a:clrScheme name="MAP (Centre for Urban Health Solutions)">
    <a:dk1>
      <a:srgbClr val="535659"/>
    </a:dk1>
    <a:lt1>
      <a:srgbClr val="FFFFFF"/>
    </a:lt1>
    <a:dk2>
      <a:srgbClr val="EBEBEC"/>
    </a:dk2>
    <a:lt2>
      <a:srgbClr val="F0EBDF"/>
    </a:lt2>
    <a:accent1>
      <a:srgbClr val="A7D500"/>
    </a:accent1>
    <a:accent2>
      <a:srgbClr val="2B4E17"/>
    </a:accent2>
    <a:accent3>
      <a:srgbClr val="FFFFFF"/>
    </a:accent3>
    <a:accent4>
      <a:srgbClr val="EBEBEC"/>
    </a:accent4>
    <a:accent5>
      <a:srgbClr val="535659"/>
    </a:accent5>
    <a:accent6>
      <a:srgbClr val="F0EBDF"/>
    </a:accent6>
    <a:hlink>
      <a:srgbClr val="A7D500"/>
    </a:hlink>
    <a:folHlink>
      <a:srgbClr val="A7D500"/>
    </a:folHlink>
  </a:clrScheme>
</a:themeOverride>
</file>

<file path=ppt/theme/themeOverride12.xml><?xml version="1.0" encoding="utf-8"?>
<a:themeOverride xmlns:a="http://schemas.openxmlformats.org/drawingml/2006/main">
  <a:clrScheme name="MAP (Centre for Urban Health Solutions)">
    <a:dk1>
      <a:srgbClr val="535659"/>
    </a:dk1>
    <a:lt1>
      <a:srgbClr val="FFFFFF"/>
    </a:lt1>
    <a:dk2>
      <a:srgbClr val="EBEBEC"/>
    </a:dk2>
    <a:lt2>
      <a:srgbClr val="F0EBDF"/>
    </a:lt2>
    <a:accent1>
      <a:srgbClr val="A7D500"/>
    </a:accent1>
    <a:accent2>
      <a:srgbClr val="2B4E17"/>
    </a:accent2>
    <a:accent3>
      <a:srgbClr val="FFFFFF"/>
    </a:accent3>
    <a:accent4>
      <a:srgbClr val="EBEBEC"/>
    </a:accent4>
    <a:accent5>
      <a:srgbClr val="535659"/>
    </a:accent5>
    <a:accent6>
      <a:srgbClr val="F0EBDF"/>
    </a:accent6>
    <a:hlink>
      <a:srgbClr val="A7D500"/>
    </a:hlink>
    <a:folHlink>
      <a:srgbClr val="A7D500"/>
    </a:folHlink>
  </a:clrScheme>
</a:themeOverride>
</file>

<file path=ppt/theme/themeOverride13.xml><?xml version="1.0" encoding="utf-8"?>
<a:themeOverride xmlns:a="http://schemas.openxmlformats.org/drawingml/2006/main">
  <a:clrScheme name="MAP (Centre for Urban Health Solutions)">
    <a:dk1>
      <a:srgbClr val="535659"/>
    </a:dk1>
    <a:lt1>
      <a:srgbClr val="FFFFFF"/>
    </a:lt1>
    <a:dk2>
      <a:srgbClr val="EBEBEC"/>
    </a:dk2>
    <a:lt2>
      <a:srgbClr val="F0EBDF"/>
    </a:lt2>
    <a:accent1>
      <a:srgbClr val="A7D500"/>
    </a:accent1>
    <a:accent2>
      <a:srgbClr val="2B4E17"/>
    </a:accent2>
    <a:accent3>
      <a:srgbClr val="FFFFFF"/>
    </a:accent3>
    <a:accent4>
      <a:srgbClr val="EBEBEC"/>
    </a:accent4>
    <a:accent5>
      <a:srgbClr val="535659"/>
    </a:accent5>
    <a:accent6>
      <a:srgbClr val="F0EBDF"/>
    </a:accent6>
    <a:hlink>
      <a:srgbClr val="A7D500"/>
    </a:hlink>
    <a:folHlink>
      <a:srgbClr val="A7D500"/>
    </a:folHlink>
  </a:clrScheme>
</a:themeOverride>
</file>

<file path=ppt/theme/themeOverride14.xml><?xml version="1.0" encoding="utf-8"?>
<a:themeOverride xmlns:a="http://schemas.openxmlformats.org/drawingml/2006/main">
  <a:clrScheme name="MAP (Centre for Urban Health Solutions)">
    <a:dk1>
      <a:srgbClr val="535659"/>
    </a:dk1>
    <a:lt1>
      <a:srgbClr val="FFFFFF"/>
    </a:lt1>
    <a:dk2>
      <a:srgbClr val="EBEBEC"/>
    </a:dk2>
    <a:lt2>
      <a:srgbClr val="F0EBDF"/>
    </a:lt2>
    <a:accent1>
      <a:srgbClr val="A7D500"/>
    </a:accent1>
    <a:accent2>
      <a:srgbClr val="2B4E17"/>
    </a:accent2>
    <a:accent3>
      <a:srgbClr val="FFFFFF"/>
    </a:accent3>
    <a:accent4>
      <a:srgbClr val="EBEBEC"/>
    </a:accent4>
    <a:accent5>
      <a:srgbClr val="535659"/>
    </a:accent5>
    <a:accent6>
      <a:srgbClr val="F0EBDF"/>
    </a:accent6>
    <a:hlink>
      <a:srgbClr val="A7D500"/>
    </a:hlink>
    <a:folHlink>
      <a:srgbClr val="A7D500"/>
    </a:folHlink>
  </a:clrScheme>
</a:themeOverride>
</file>

<file path=ppt/theme/themeOverride15.xml><?xml version="1.0" encoding="utf-8"?>
<a:themeOverride xmlns:a="http://schemas.openxmlformats.org/drawingml/2006/main">
  <a:clrScheme name="MAP (Centre for Urban Health Solutions)">
    <a:dk1>
      <a:srgbClr val="535659"/>
    </a:dk1>
    <a:lt1>
      <a:srgbClr val="FFFFFF"/>
    </a:lt1>
    <a:dk2>
      <a:srgbClr val="EBEBEC"/>
    </a:dk2>
    <a:lt2>
      <a:srgbClr val="F0EBDF"/>
    </a:lt2>
    <a:accent1>
      <a:srgbClr val="A7D500"/>
    </a:accent1>
    <a:accent2>
      <a:srgbClr val="2B4E17"/>
    </a:accent2>
    <a:accent3>
      <a:srgbClr val="FFFFFF"/>
    </a:accent3>
    <a:accent4>
      <a:srgbClr val="EBEBEC"/>
    </a:accent4>
    <a:accent5>
      <a:srgbClr val="535659"/>
    </a:accent5>
    <a:accent6>
      <a:srgbClr val="F0EBDF"/>
    </a:accent6>
    <a:hlink>
      <a:srgbClr val="A7D500"/>
    </a:hlink>
    <a:folHlink>
      <a:srgbClr val="A7D500"/>
    </a:folHlink>
  </a:clrScheme>
</a:themeOverride>
</file>

<file path=ppt/theme/themeOverride16.xml><?xml version="1.0" encoding="utf-8"?>
<a:themeOverride xmlns:a="http://schemas.openxmlformats.org/drawingml/2006/main">
  <a:clrScheme name="MAP (Centre for Urban Health Solutions)">
    <a:dk1>
      <a:srgbClr val="535659"/>
    </a:dk1>
    <a:lt1>
      <a:srgbClr val="FFFFFF"/>
    </a:lt1>
    <a:dk2>
      <a:srgbClr val="EBEBEC"/>
    </a:dk2>
    <a:lt2>
      <a:srgbClr val="F0EBDF"/>
    </a:lt2>
    <a:accent1>
      <a:srgbClr val="A7D500"/>
    </a:accent1>
    <a:accent2>
      <a:srgbClr val="2B4E17"/>
    </a:accent2>
    <a:accent3>
      <a:srgbClr val="FFFFFF"/>
    </a:accent3>
    <a:accent4>
      <a:srgbClr val="EBEBEC"/>
    </a:accent4>
    <a:accent5>
      <a:srgbClr val="535659"/>
    </a:accent5>
    <a:accent6>
      <a:srgbClr val="F0EBDF"/>
    </a:accent6>
    <a:hlink>
      <a:srgbClr val="A7D500"/>
    </a:hlink>
    <a:folHlink>
      <a:srgbClr val="A7D500"/>
    </a:folHlink>
  </a:clrScheme>
</a:themeOverride>
</file>

<file path=ppt/theme/themeOverride17.xml><?xml version="1.0" encoding="utf-8"?>
<a:themeOverride xmlns:a="http://schemas.openxmlformats.org/drawingml/2006/main">
  <a:clrScheme name="MAP (Centre for Urban Health Solutions)">
    <a:dk1>
      <a:srgbClr val="535659"/>
    </a:dk1>
    <a:lt1>
      <a:srgbClr val="FFFFFF"/>
    </a:lt1>
    <a:dk2>
      <a:srgbClr val="EBEBEC"/>
    </a:dk2>
    <a:lt2>
      <a:srgbClr val="F0EBDF"/>
    </a:lt2>
    <a:accent1>
      <a:srgbClr val="A7D500"/>
    </a:accent1>
    <a:accent2>
      <a:srgbClr val="2B4E17"/>
    </a:accent2>
    <a:accent3>
      <a:srgbClr val="FFFFFF"/>
    </a:accent3>
    <a:accent4>
      <a:srgbClr val="EBEBEC"/>
    </a:accent4>
    <a:accent5>
      <a:srgbClr val="535659"/>
    </a:accent5>
    <a:accent6>
      <a:srgbClr val="F0EBDF"/>
    </a:accent6>
    <a:hlink>
      <a:srgbClr val="A7D500"/>
    </a:hlink>
    <a:folHlink>
      <a:srgbClr val="A7D500"/>
    </a:folHlink>
  </a:clrScheme>
</a:themeOverride>
</file>

<file path=ppt/theme/themeOverride18.xml><?xml version="1.0" encoding="utf-8"?>
<a:themeOverride xmlns:a="http://schemas.openxmlformats.org/drawingml/2006/main">
  <a:clrScheme name="MAP (Centre for Urban Health Solutions)">
    <a:dk1>
      <a:srgbClr val="535659"/>
    </a:dk1>
    <a:lt1>
      <a:srgbClr val="FFFFFF"/>
    </a:lt1>
    <a:dk2>
      <a:srgbClr val="EBEBEC"/>
    </a:dk2>
    <a:lt2>
      <a:srgbClr val="F0EBDF"/>
    </a:lt2>
    <a:accent1>
      <a:srgbClr val="A7D500"/>
    </a:accent1>
    <a:accent2>
      <a:srgbClr val="2B4E17"/>
    </a:accent2>
    <a:accent3>
      <a:srgbClr val="FFFFFF"/>
    </a:accent3>
    <a:accent4>
      <a:srgbClr val="EBEBEC"/>
    </a:accent4>
    <a:accent5>
      <a:srgbClr val="535659"/>
    </a:accent5>
    <a:accent6>
      <a:srgbClr val="F0EBDF"/>
    </a:accent6>
    <a:hlink>
      <a:srgbClr val="A7D500"/>
    </a:hlink>
    <a:folHlink>
      <a:srgbClr val="A7D500"/>
    </a:folHlink>
  </a:clrScheme>
</a:themeOverride>
</file>

<file path=ppt/theme/themeOverride19.xml><?xml version="1.0" encoding="utf-8"?>
<a:themeOverride xmlns:a="http://schemas.openxmlformats.org/drawingml/2006/main">
  <a:clrScheme name="MAP (Centre for Urban Health Solutions)">
    <a:dk1>
      <a:srgbClr val="535659"/>
    </a:dk1>
    <a:lt1>
      <a:srgbClr val="FFFFFF"/>
    </a:lt1>
    <a:dk2>
      <a:srgbClr val="EBEBEC"/>
    </a:dk2>
    <a:lt2>
      <a:srgbClr val="F0EBDF"/>
    </a:lt2>
    <a:accent1>
      <a:srgbClr val="A7D500"/>
    </a:accent1>
    <a:accent2>
      <a:srgbClr val="2B4E17"/>
    </a:accent2>
    <a:accent3>
      <a:srgbClr val="FFFFFF"/>
    </a:accent3>
    <a:accent4>
      <a:srgbClr val="EBEBEC"/>
    </a:accent4>
    <a:accent5>
      <a:srgbClr val="535659"/>
    </a:accent5>
    <a:accent6>
      <a:srgbClr val="F0EBDF"/>
    </a:accent6>
    <a:hlink>
      <a:srgbClr val="A7D500"/>
    </a:hlink>
    <a:folHlink>
      <a:srgbClr val="A7D500"/>
    </a:folHlink>
  </a:clrScheme>
</a:themeOverride>
</file>

<file path=ppt/theme/themeOverride2.xml><?xml version="1.0" encoding="utf-8"?>
<a:themeOverride xmlns:a="http://schemas.openxmlformats.org/drawingml/2006/main">
  <a:clrScheme name="MAP (Centre for Urban Health Solutions)">
    <a:dk1>
      <a:srgbClr val="535659"/>
    </a:dk1>
    <a:lt1>
      <a:srgbClr val="FFFFFF"/>
    </a:lt1>
    <a:dk2>
      <a:srgbClr val="EBEBEC"/>
    </a:dk2>
    <a:lt2>
      <a:srgbClr val="F0EBDF"/>
    </a:lt2>
    <a:accent1>
      <a:srgbClr val="A7D500"/>
    </a:accent1>
    <a:accent2>
      <a:srgbClr val="2B4E17"/>
    </a:accent2>
    <a:accent3>
      <a:srgbClr val="FFFFFF"/>
    </a:accent3>
    <a:accent4>
      <a:srgbClr val="EBEBEC"/>
    </a:accent4>
    <a:accent5>
      <a:srgbClr val="535659"/>
    </a:accent5>
    <a:accent6>
      <a:srgbClr val="F0EBDF"/>
    </a:accent6>
    <a:hlink>
      <a:srgbClr val="A7D500"/>
    </a:hlink>
    <a:folHlink>
      <a:srgbClr val="A7D500"/>
    </a:folHlink>
  </a:clrScheme>
</a:themeOverride>
</file>

<file path=ppt/theme/themeOverride20.xml><?xml version="1.0" encoding="utf-8"?>
<a:themeOverride xmlns:a="http://schemas.openxmlformats.org/drawingml/2006/main">
  <a:clrScheme name="MAP (Centre for Urban Health Solutions)">
    <a:dk1>
      <a:srgbClr val="535659"/>
    </a:dk1>
    <a:lt1>
      <a:srgbClr val="FFFFFF"/>
    </a:lt1>
    <a:dk2>
      <a:srgbClr val="EBEBEC"/>
    </a:dk2>
    <a:lt2>
      <a:srgbClr val="F0EBDF"/>
    </a:lt2>
    <a:accent1>
      <a:srgbClr val="A7D500"/>
    </a:accent1>
    <a:accent2>
      <a:srgbClr val="2B4E17"/>
    </a:accent2>
    <a:accent3>
      <a:srgbClr val="FFFFFF"/>
    </a:accent3>
    <a:accent4>
      <a:srgbClr val="EBEBEC"/>
    </a:accent4>
    <a:accent5>
      <a:srgbClr val="535659"/>
    </a:accent5>
    <a:accent6>
      <a:srgbClr val="F0EBDF"/>
    </a:accent6>
    <a:hlink>
      <a:srgbClr val="A7D500"/>
    </a:hlink>
    <a:folHlink>
      <a:srgbClr val="A7D500"/>
    </a:folHlink>
  </a:clrScheme>
</a:themeOverride>
</file>

<file path=ppt/theme/themeOverride3.xml><?xml version="1.0" encoding="utf-8"?>
<a:themeOverride xmlns:a="http://schemas.openxmlformats.org/drawingml/2006/main">
  <a:clrScheme name="MAP (Centre for Urban Health Solutions)">
    <a:dk1>
      <a:srgbClr val="535659"/>
    </a:dk1>
    <a:lt1>
      <a:srgbClr val="FFFFFF"/>
    </a:lt1>
    <a:dk2>
      <a:srgbClr val="EBEBEC"/>
    </a:dk2>
    <a:lt2>
      <a:srgbClr val="F0EBDF"/>
    </a:lt2>
    <a:accent1>
      <a:srgbClr val="A7D500"/>
    </a:accent1>
    <a:accent2>
      <a:srgbClr val="2B4E17"/>
    </a:accent2>
    <a:accent3>
      <a:srgbClr val="FFFFFF"/>
    </a:accent3>
    <a:accent4>
      <a:srgbClr val="EBEBEC"/>
    </a:accent4>
    <a:accent5>
      <a:srgbClr val="535659"/>
    </a:accent5>
    <a:accent6>
      <a:srgbClr val="F0EBDF"/>
    </a:accent6>
    <a:hlink>
      <a:srgbClr val="A7D500"/>
    </a:hlink>
    <a:folHlink>
      <a:srgbClr val="A7D500"/>
    </a:folHlink>
  </a:clrScheme>
</a:themeOverride>
</file>

<file path=ppt/theme/themeOverride4.xml><?xml version="1.0" encoding="utf-8"?>
<a:themeOverride xmlns:a="http://schemas.openxmlformats.org/drawingml/2006/main">
  <a:clrScheme name="MAP (Centre for Urban Health Solutions)">
    <a:dk1>
      <a:srgbClr val="535659"/>
    </a:dk1>
    <a:lt1>
      <a:srgbClr val="FFFFFF"/>
    </a:lt1>
    <a:dk2>
      <a:srgbClr val="EBEBEC"/>
    </a:dk2>
    <a:lt2>
      <a:srgbClr val="F0EBDF"/>
    </a:lt2>
    <a:accent1>
      <a:srgbClr val="A7D500"/>
    </a:accent1>
    <a:accent2>
      <a:srgbClr val="2B4E17"/>
    </a:accent2>
    <a:accent3>
      <a:srgbClr val="FFFFFF"/>
    </a:accent3>
    <a:accent4>
      <a:srgbClr val="EBEBEC"/>
    </a:accent4>
    <a:accent5>
      <a:srgbClr val="535659"/>
    </a:accent5>
    <a:accent6>
      <a:srgbClr val="F0EBDF"/>
    </a:accent6>
    <a:hlink>
      <a:srgbClr val="A7D500"/>
    </a:hlink>
    <a:folHlink>
      <a:srgbClr val="A7D500"/>
    </a:folHlink>
  </a:clrScheme>
</a:themeOverride>
</file>

<file path=ppt/theme/themeOverride5.xml><?xml version="1.0" encoding="utf-8"?>
<a:themeOverride xmlns:a="http://schemas.openxmlformats.org/drawingml/2006/main">
  <a:clrScheme name="MAP (Centre for Urban Health Solutions)">
    <a:dk1>
      <a:srgbClr val="535659"/>
    </a:dk1>
    <a:lt1>
      <a:srgbClr val="FFFFFF"/>
    </a:lt1>
    <a:dk2>
      <a:srgbClr val="EBEBEC"/>
    </a:dk2>
    <a:lt2>
      <a:srgbClr val="F0EBDF"/>
    </a:lt2>
    <a:accent1>
      <a:srgbClr val="A7D500"/>
    </a:accent1>
    <a:accent2>
      <a:srgbClr val="2B4E17"/>
    </a:accent2>
    <a:accent3>
      <a:srgbClr val="FFFFFF"/>
    </a:accent3>
    <a:accent4>
      <a:srgbClr val="EBEBEC"/>
    </a:accent4>
    <a:accent5>
      <a:srgbClr val="535659"/>
    </a:accent5>
    <a:accent6>
      <a:srgbClr val="F0EBDF"/>
    </a:accent6>
    <a:hlink>
      <a:srgbClr val="A7D500"/>
    </a:hlink>
    <a:folHlink>
      <a:srgbClr val="A7D500"/>
    </a:folHlink>
  </a:clrScheme>
</a:themeOverride>
</file>

<file path=ppt/theme/themeOverride6.xml><?xml version="1.0" encoding="utf-8"?>
<a:themeOverride xmlns:a="http://schemas.openxmlformats.org/drawingml/2006/main">
  <a:clrScheme name="MAP (Centre for Urban Health Solutions)">
    <a:dk1>
      <a:srgbClr val="535659"/>
    </a:dk1>
    <a:lt1>
      <a:srgbClr val="FFFFFF"/>
    </a:lt1>
    <a:dk2>
      <a:srgbClr val="EBEBEC"/>
    </a:dk2>
    <a:lt2>
      <a:srgbClr val="F0EBDF"/>
    </a:lt2>
    <a:accent1>
      <a:srgbClr val="A7D500"/>
    </a:accent1>
    <a:accent2>
      <a:srgbClr val="2B4E17"/>
    </a:accent2>
    <a:accent3>
      <a:srgbClr val="FFFFFF"/>
    </a:accent3>
    <a:accent4>
      <a:srgbClr val="EBEBEC"/>
    </a:accent4>
    <a:accent5>
      <a:srgbClr val="535659"/>
    </a:accent5>
    <a:accent6>
      <a:srgbClr val="F0EBDF"/>
    </a:accent6>
    <a:hlink>
      <a:srgbClr val="A7D500"/>
    </a:hlink>
    <a:folHlink>
      <a:srgbClr val="A7D500"/>
    </a:folHlink>
  </a:clrScheme>
</a:themeOverride>
</file>

<file path=ppt/theme/themeOverride7.xml><?xml version="1.0" encoding="utf-8"?>
<a:themeOverride xmlns:a="http://schemas.openxmlformats.org/drawingml/2006/main">
  <a:clrScheme name="MAP (Centre for Urban Health Solutions)">
    <a:dk1>
      <a:srgbClr val="535659"/>
    </a:dk1>
    <a:lt1>
      <a:srgbClr val="FFFFFF"/>
    </a:lt1>
    <a:dk2>
      <a:srgbClr val="EBEBEC"/>
    </a:dk2>
    <a:lt2>
      <a:srgbClr val="F0EBDF"/>
    </a:lt2>
    <a:accent1>
      <a:srgbClr val="A7D500"/>
    </a:accent1>
    <a:accent2>
      <a:srgbClr val="2B4E17"/>
    </a:accent2>
    <a:accent3>
      <a:srgbClr val="FFFFFF"/>
    </a:accent3>
    <a:accent4>
      <a:srgbClr val="EBEBEC"/>
    </a:accent4>
    <a:accent5>
      <a:srgbClr val="535659"/>
    </a:accent5>
    <a:accent6>
      <a:srgbClr val="F0EBDF"/>
    </a:accent6>
    <a:hlink>
      <a:srgbClr val="A7D500"/>
    </a:hlink>
    <a:folHlink>
      <a:srgbClr val="A7D500"/>
    </a:folHlink>
  </a:clrScheme>
</a:themeOverride>
</file>

<file path=ppt/theme/themeOverride8.xml><?xml version="1.0" encoding="utf-8"?>
<a:themeOverride xmlns:a="http://schemas.openxmlformats.org/drawingml/2006/main">
  <a:clrScheme name="MAP (Centre for Urban Health Solutions)">
    <a:dk1>
      <a:srgbClr val="535659"/>
    </a:dk1>
    <a:lt1>
      <a:srgbClr val="FFFFFF"/>
    </a:lt1>
    <a:dk2>
      <a:srgbClr val="EBEBEC"/>
    </a:dk2>
    <a:lt2>
      <a:srgbClr val="F0EBDF"/>
    </a:lt2>
    <a:accent1>
      <a:srgbClr val="A7D500"/>
    </a:accent1>
    <a:accent2>
      <a:srgbClr val="2B4E17"/>
    </a:accent2>
    <a:accent3>
      <a:srgbClr val="FFFFFF"/>
    </a:accent3>
    <a:accent4>
      <a:srgbClr val="EBEBEC"/>
    </a:accent4>
    <a:accent5>
      <a:srgbClr val="535659"/>
    </a:accent5>
    <a:accent6>
      <a:srgbClr val="F0EBDF"/>
    </a:accent6>
    <a:hlink>
      <a:srgbClr val="A7D500"/>
    </a:hlink>
    <a:folHlink>
      <a:srgbClr val="A7D500"/>
    </a:folHlink>
  </a:clrScheme>
</a:themeOverride>
</file>

<file path=ppt/theme/themeOverride9.xml><?xml version="1.0" encoding="utf-8"?>
<a:themeOverride xmlns:a="http://schemas.openxmlformats.org/drawingml/2006/main">
  <a:clrScheme name="MAP (Centre for Urban Health Solutions)">
    <a:dk1>
      <a:srgbClr val="535659"/>
    </a:dk1>
    <a:lt1>
      <a:srgbClr val="FFFFFF"/>
    </a:lt1>
    <a:dk2>
      <a:srgbClr val="EBEBEC"/>
    </a:dk2>
    <a:lt2>
      <a:srgbClr val="F0EBDF"/>
    </a:lt2>
    <a:accent1>
      <a:srgbClr val="A7D500"/>
    </a:accent1>
    <a:accent2>
      <a:srgbClr val="2B4E17"/>
    </a:accent2>
    <a:accent3>
      <a:srgbClr val="FFFFFF"/>
    </a:accent3>
    <a:accent4>
      <a:srgbClr val="EBEBEC"/>
    </a:accent4>
    <a:accent5>
      <a:srgbClr val="535659"/>
    </a:accent5>
    <a:accent6>
      <a:srgbClr val="F0EBDF"/>
    </a:accent6>
    <a:hlink>
      <a:srgbClr val="A7D500"/>
    </a:hlink>
    <a:folHlink>
      <a:srgbClr val="A7D500"/>
    </a:folHlink>
  </a:clrScheme>
</a:themeOverride>
</file>

<file path=docProps/app.xml><?xml version="1.0" encoding="utf-8"?>
<Properties xmlns="http://schemas.openxmlformats.org/officeDocument/2006/extended-properties" xmlns:vt="http://schemas.openxmlformats.org/officeDocument/2006/docPropsVTypes">
  <Template/>
  <TotalTime>13066</TotalTime>
  <Words>5965</Words>
  <Application>Microsoft Office PowerPoint</Application>
  <PresentationFormat>On-screen Show (4:3)</PresentationFormat>
  <Paragraphs>459</Paragraphs>
  <Slides>59</Slides>
  <Notes>42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59</vt:i4>
      </vt:variant>
    </vt:vector>
  </HeadingPairs>
  <TitlesOfParts>
    <vt:vector size="62" baseType="lpstr">
      <vt:lpstr>Arial</vt:lpstr>
      <vt:lpstr>Calibri</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Recruitment</vt:lpstr>
      <vt:lpstr>PowerPoint Presentation</vt:lpstr>
      <vt:lpstr>Navigating Data Collection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Vivian Trinh</dc:creator>
  <cp:lastModifiedBy>Jesse Jenkinson</cp:lastModifiedBy>
  <cp:revision>205</cp:revision>
  <dcterms:created xsi:type="dcterms:W3CDTF">2019-10-28T14:25:45Z</dcterms:created>
  <dcterms:modified xsi:type="dcterms:W3CDTF">2022-11-02T01:26:36Z</dcterms:modified>
</cp:coreProperties>
</file>